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5"/>
  </p:notesMasterIdLst>
  <p:sldIdLst>
    <p:sldId id="257" r:id="rId3"/>
    <p:sldId id="258" r:id="rId4"/>
    <p:sldId id="260" r:id="rId5"/>
    <p:sldId id="261" r:id="rId6"/>
    <p:sldId id="263" r:id="rId7"/>
    <p:sldId id="264" r:id="rId8"/>
    <p:sldId id="266" r:id="rId9"/>
    <p:sldId id="271" r:id="rId10"/>
    <p:sldId id="268" r:id="rId11"/>
    <p:sldId id="270" r:id="rId12"/>
    <p:sldId id="314" r:id="rId13"/>
    <p:sldId id="26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arlotte Keyter" initials="CK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4C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9721"/>
    <p:restoredTop sz="94653" autoAdjust="0"/>
  </p:normalViewPr>
  <p:slideViewPr>
    <p:cSldViewPr>
      <p:cViewPr>
        <p:scale>
          <a:sx n="100" d="100"/>
          <a:sy n="100" d="100"/>
        </p:scale>
        <p:origin x="-677" y="-1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CDF240-BC46-4326-8AF2-C8F4BD24631C}" type="doc">
      <dgm:prSet loTypeId="urn:microsoft.com/office/officeart/2005/8/layout/chevron2" loCatId="process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ZA"/>
        </a:p>
      </dgm:t>
    </dgm:pt>
    <dgm:pt modelId="{B15FB17F-48FE-48AC-B3CB-70B1D044D1FE}">
      <dgm:prSet phldrT="[Text]"/>
      <dgm:spPr/>
      <dgm:t>
        <a:bodyPr/>
        <a:lstStyle/>
        <a:p>
          <a:r>
            <a:rPr lang="af-ZA" b="1"/>
            <a:t>1</a:t>
          </a:r>
          <a:endParaRPr lang="en-ZA" b="1" dirty="0"/>
        </a:p>
      </dgm:t>
    </dgm:pt>
    <dgm:pt modelId="{9532D394-8B9B-4D5F-BF77-0C90BDFCB8D4}" type="parTrans" cxnId="{EAF2E1C3-4B29-4FAF-8C2D-82FB3331D272}">
      <dgm:prSet/>
      <dgm:spPr/>
      <dgm:t>
        <a:bodyPr/>
        <a:lstStyle/>
        <a:p>
          <a:endParaRPr lang="en-ZA"/>
        </a:p>
      </dgm:t>
    </dgm:pt>
    <dgm:pt modelId="{C598FED2-A38D-4D8F-A7D4-8D75FCD0A9CD}" type="sibTrans" cxnId="{EAF2E1C3-4B29-4FAF-8C2D-82FB3331D272}">
      <dgm:prSet/>
      <dgm:spPr/>
      <dgm:t>
        <a:bodyPr/>
        <a:lstStyle/>
        <a:p>
          <a:endParaRPr lang="en-ZA"/>
        </a:p>
      </dgm:t>
    </dgm:pt>
    <dgm:pt modelId="{E986C025-9C01-460D-9EF5-0481D0A43F18}">
      <dgm:prSet phldrT="[Text]"/>
      <dgm:spPr/>
      <dgm:t>
        <a:bodyPr/>
        <a:lstStyle/>
        <a:p>
          <a:r>
            <a:rPr lang="af-ZA" b="1"/>
            <a:t>2</a:t>
          </a:r>
          <a:endParaRPr lang="en-ZA" b="1" dirty="0"/>
        </a:p>
      </dgm:t>
    </dgm:pt>
    <dgm:pt modelId="{69B171DB-8424-46FA-B15B-539B392D3642}" type="parTrans" cxnId="{50F2AFFD-BDB5-4AB8-B8FF-662E2E25E146}">
      <dgm:prSet/>
      <dgm:spPr/>
      <dgm:t>
        <a:bodyPr/>
        <a:lstStyle/>
        <a:p>
          <a:endParaRPr lang="en-ZA"/>
        </a:p>
      </dgm:t>
    </dgm:pt>
    <dgm:pt modelId="{38D7E74E-4603-4C6F-84C1-284CA9722419}" type="sibTrans" cxnId="{50F2AFFD-BDB5-4AB8-B8FF-662E2E25E146}">
      <dgm:prSet/>
      <dgm:spPr/>
      <dgm:t>
        <a:bodyPr/>
        <a:lstStyle/>
        <a:p>
          <a:endParaRPr lang="en-ZA"/>
        </a:p>
      </dgm:t>
    </dgm:pt>
    <dgm:pt modelId="{7A4F9AB8-DF24-41A3-9E9B-ADA471978556}">
      <dgm:prSet phldrT="[Text]"/>
      <dgm:spPr/>
      <dgm:t>
        <a:bodyPr/>
        <a:lstStyle/>
        <a:p>
          <a:r>
            <a:rPr lang="af-ZA" b="1"/>
            <a:t>3</a:t>
          </a:r>
          <a:endParaRPr lang="en-ZA" b="1" dirty="0"/>
        </a:p>
      </dgm:t>
    </dgm:pt>
    <dgm:pt modelId="{502DB0B2-6AB9-4C80-B40B-A8D2D5968125}" type="parTrans" cxnId="{EDC056EC-6851-48A0-9FE4-6D3B071FA883}">
      <dgm:prSet/>
      <dgm:spPr/>
      <dgm:t>
        <a:bodyPr/>
        <a:lstStyle/>
        <a:p>
          <a:endParaRPr lang="en-ZA"/>
        </a:p>
      </dgm:t>
    </dgm:pt>
    <dgm:pt modelId="{89CD4988-1A2D-46E7-A22B-49B841C408E4}" type="sibTrans" cxnId="{EDC056EC-6851-48A0-9FE4-6D3B071FA883}">
      <dgm:prSet/>
      <dgm:spPr/>
      <dgm:t>
        <a:bodyPr/>
        <a:lstStyle/>
        <a:p>
          <a:endParaRPr lang="en-ZA"/>
        </a:p>
      </dgm:t>
    </dgm:pt>
    <dgm:pt modelId="{4FA1C73C-57DB-4FDF-BE60-E35215CCF477}">
      <dgm:prSet/>
      <dgm:spPr/>
      <dgm:t>
        <a:bodyPr/>
        <a:lstStyle/>
        <a:p>
          <a:r>
            <a:rPr lang="af-ZA" b="1"/>
            <a:t>4</a:t>
          </a:r>
          <a:endParaRPr lang="en-ZA" b="1" dirty="0"/>
        </a:p>
      </dgm:t>
    </dgm:pt>
    <dgm:pt modelId="{CDF99D4C-EC11-4BD9-9E56-8678E7B96259}" type="parTrans" cxnId="{7BC98959-10A0-4520-9363-23FDFD25DA2E}">
      <dgm:prSet/>
      <dgm:spPr/>
      <dgm:t>
        <a:bodyPr/>
        <a:lstStyle/>
        <a:p>
          <a:endParaRPr lang="en-ZA"/>
        </a:p>
      </dgm:t>
    </dgm:pt>
    <dgm:pt modelId="{48533FB6-5100-4EF5-AB6F-20F7C77359F3}" type="sibTrans" cxnId="{7BC98959-10A0-4520-9363-23FDFD25DA2E}">
      <dgm:prSet/>
      <dgm:spPr/>
      <dgm:t>
        <a:bodyPr/>
        <a:lstStyle/>
        <a:p>
          <a:endParaRPr lang="en-ZA"/>
        </a:p>
      </dgm:t>
    </dgm:pt>
    <dgm:pt modelId="{A8D7A999-D992-42F3-A61E-8AFDF51981BD}">
      <dgm:prSet/>
      <dgm:spPr/>
      <dgm:t>
        <a:bodyPr/>
        <a:lstStyle/>
        <a:p>
          <a:r>
            <a:rPr lang="af-ZA" b="1"/>
            <a:t>5</a:t>
          </a:r>
          <a:endParaRPr lang="en-ZA" b="1" dirty="0"/>
        </a:p>
      </dgm:t>
    </dgm:pt>
    <dgm:pt modelId="{910B8EFA-2DE2-47FA-9458-693CC48D71B0}" type="parTrans" cxnId="{938C5634-D0C0-4186-8F2F-B83622399A36}">
      <dgm:prSet/>
      <dgm:spPr/>
      <dgm:t>
        <a:bodyPr/>
        <a:lstStyle/>
        <a:p>
          <a:endParaRPr lang="en-ZA"/>
        </a:p>
      </dgm:t>
    </dgm:pt>
    <dgm:pt modelId="{2BFAB05B-C0FB-4D80-92E4-0A5CB1F6827B}" type="sibTrans" cxnId="{938C5634-D0C0-4186-8F2F-B83622399A36}">
      <dgm:prSet/>
      <dgm:spPr/>
      <dgm:t>
        <a:bodyPr/>
        <a:lstStyle/>
        <a:p>
          <a:endParaRPr lang="en-ZA"/>
        </a:p>
      </dgm:t>
    </dgm:pt>
    <dgm:pt modelId="{B0B2419E-3E2F-4F77-920D-5D43DAB7B377}">
      <dgm:prSet/>
      <dgm:spPr/>
      <dgm:t>
        <a:bodyPr/>
        <a:lstStyle/>
        <a:p>
          <a:pPr>
            <a:buFontTx/>
            <a:buNone/>
          </a:pPr>
          <a:r>
            <a:rPr lang="en-ZA" dirty="0"/>
            <a:t>Food = Basic Need of Humans</a:t>
          </a:r>
        </a:p>
      </dgm:t>
    </dgm:pt>
    <dgm:pt modelId="{3601D289-FC9B-44BD-AB85-FF2D99BF220C}" type="parTrans" cxnId="{D8EDC9C8-EF01-4F7B-9DC1-F794E24E50AF}">
      <dgm:prSet/>
      <dgm:spPr/>
      <dgm:t>
        <a:bodyPr/>
        <a:lstStyle/>
        <a:p>
          <a:endParaRPr lang="en-ZA"/>
        </a:p>
      </dgm:t>
    </dgm:pt>
    <dgm:pt modelId="{B4B8A996-C893-40C1-AE2F-07297CE5F989}" type="sibTrans" cxnId="{D8EDC9C8-EF01-4F7B-9DC1-F794E24E50AF}">
      <dgm:prSet/>
      <dgm:spPr/>
      <dgm:t>
        <a:bodyPr/>
        <a:lstStyle/>
        <a:p>
          <a:endParaRPr lang="en-ZA"/>
        </a:p>
      </dgm:t>
    </dgm:pt>
    <dgm:pt modelId="{52F4046C-B3E2-4B20-9E28-220A97E38E26}">
      <dgm:prSet custT="1"/>
      <dgm:spPr/>
      <dgm:t>
        <a:bodyPr/>
        <a:lstStyle/>
        <a:p>
          <a:pPr>
            <a:buFontTx/>
            <a:buNone/>
          </a:pPr>
          <a:r>
            <a:rPr lang="en-ZA" sz="2400" dirty="0"/>
            <a:t>Food = Energy (kJ), Nutrients + Other Substances </a:t>
          </a:r>
          <a:r>
            <a:rPr lang="en-ZA" sz="2000" dirty="0">
              <a:sym typeface="Wingdings" pitchFamily="2" charset="2"/>
            </a:rPr>
            <a:t></a:t>
          </a:r>
          <a:r>
            <a:rPr lang="en-ZA" sz="2400" dirty="0"/>
            <a:t> Growth &amp; Development</a:t>
          </a:r>
        </a:p>
      </dgm:t>
    </dgm:pt>
    <dgm:pt modelId="{5FC96AD0-5575-464B-A790-9F40B89AD4A6}" type="parTrans" cxnId="{B2C82B9C-D324-44E7-AE63-CEE210AA621E}">
      <dgm:prSet/>
      <dgm:spPr/>
      <dgm:t>
        <a:bodyPr/>
        <a:lstStyle/>
        <a:p>
          <a:endParaRPr lang="en-ZA"/>
        </a:p>
      </dgm:t>
    </dgm:pt>
    <dgm:pt modelId="{183968B3-2C71-46A2-9B76-D00FF1566380}" type="sibTrans" cxnId="{B2C82B9C-D324-44E7-AE63-CEE210AA621E}">
      <dgm:prSet/>
      <dgm:spPr/>
      <dgm:t>
        <a:bodyPr/>
        <a:lstStyle/>
        <a:p>
          <a:endParaRPr lang="en-ZA"/>
        </a:p>
      </dgm:t>
    </dgm:pt>
    <dgm:pt modelId="{89793AC8-E8D8-4FA9-87D4-B44BDB3A7A13}">
      <dgm:prSet custT="1"/>
      <dgm:spPr/>
      <dgm:t>
        <a:bodyPr/>
        <a:lstStyle/>
        <a:p>
          <a:pPr>
            <a:buFontTx/>
            <a:buNone/>
          </a:pPr>
          <a:r>
            <a:rPr lang="en-ZA" sz="2400" dirty="0"/>
            <a:t>Health Problems originate within Cells</a:t>
          </a:r>
        </a:p>
      </dgm:t>
    </dgm:pt>
    <dgm:pt modelId="{55BD3049-151A-4768-AAA9-38FE1453843D}" type="parTrans" cxnId="{52B9A32A-20AB-4DCD-9703-341CA298D6E6}">
      <dgm:prSet/>
      <dgm:spPr/>
      <dgm:t>
        <a:bodyPr/>
        <a:lstStyle/>
        <a:p>
          <a:endParaRPr lang="en-ZA"/>
        </a:p>
      </dgm:t>
    </dgm:pt>
    <dgm:pt modelId="{6D3A7217-CDCE-4661-BD9A-DD7F1065233B}" type="sibTrans" cxnId="{52B9A32A-20AB-4DCD-9703-341CA298D6E6}">
      <dgm:prSet/>
      <dgm:spPr/>
      <dgm:t>
        <a:bodyPr/>
        <a:lstStyle/>
        <a:p>
          <a:endParaRPr lang="en-ZA"/>
        </a:p>
      </dgm:t>
    </dgm:pt>
    <dgm:pt modelId="{1032D68B-A881-4FE0-B48D-94EFEE7ECDB4}">
      <dgm:prSet/>
      <dgm:spPr/>
      <dgm:t>
        <a:bodyPr/>
        <a:lstStyle/>
        <a:p>
          <a:pPr>
            <a:buFontTx/>
            <a:buNone/>
          </a:pPr>
          <a:r>
            <a:rPr lang="en-ZA" dirty="0"/>
            <a:t>Poor Nutrition can result from both Inadequate and Excessive Nutrient Intake</a:t>
          </a:r>
        </a:p>
      </dgm:t>
    </dgm:pt>
    <dgm:pt modelId="{39822576-6F2E-4BFE-B29C-931585D1422A}" type="parTrans" cxnId="{45010927-FF80-4EDD-8CA0-34B121D66C45}">
      <dgm:prSet/>
      <dgm:spPr/>
      <dgm:t>
        <a:bodyPr/>
        <a:lstStyle/>
        <a:p>
          <a:endParaRPr lang="en-ZA"/>
        </a:p>
      </dgm:t>
    </dgm:pt>
    <dgm:pt modelId="{CE203C7A-4E9E-4FA4-BBE4-2E6A665441DA}" type="sibTrans" cxnId="{45010927-FF80-4EDD-8CA0-34B121D66C45}">
      <dgm:prSet/>
      <dgm:spPr/>
      <dgm:t>
        <a:bodyPr/>
        <a:lstStyle/>
        <a:p>
          <a:endParaRPr lang="en-ZA"/>
        </a:p>
      </dgm:t>
    </dgm:pt>
    <dgm:pt modelId="{CB6F9B6F-EF08-466B-908E-4FD415419695}">
      <dgm:prSet/>
      <dgm:spPr/>
      <dgm:t>
        <a:bodyPr/>
        <a:lstStyle/>
        <a:p>
          <a:pPr>
            <a:buFontTx/>
            <a:buNone/>
          </a:pPr>
          <a:r>
            <a:rPr lang="en-ZA" dirty="0"/>
            <a:t>Humans can Adapt to Manage Fluctuations in Nutrient Intake</a:t>
          </a:r>
        </a:p>
      </dgm:t>
    </dgm:pt>
    <dgm:pt modelId="{80BF28C0-EF6F-4210-AAA2-9FFE59385185}" type="parTrans" cxnId="{41323986-3509-470A-98C3-5CAEE3D575E4}">
      <dgm:prSet/>
      <dgm:spPr/>
      <dgm:t>
        <a:bodyPr/>
        <a:lstStyle/>
        <a:p>
          <a:endParaRPr lang="en-ZA"/>
        </a:p>
      </dgm:t>
    </dgm:pt>
    <dgm:pt modelId="{EA51BF6D-EEBF-40B1-90FD-D385F0CBAAC5}" type="sibTrans" cxnId="{41323986-3509-470A-98C3-5CAEE3D575E4}">
      <dgm:prSet/>
      <dgm:spPr/>
      <dgm:t>
        <a:bodyPr/>
        <a:lstStyle/>
        <a:p>
          <a:endParaRPr lang="en-ZA"/>
        </a:p>
      </dgm:t>
    </dgm:pt>
    <dgm:pt modelId="{C1338066-8B4C-48CF-92B1-97F1E468683E}" type="pres">
      <dgm:prSet presAssocID="{7CCDF240-BC46-4326-8AF2-C8F4BD24631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74E05E-15D5-4C8F-8784-6CD59E4EC48B}" type="pres">
      <dgm:prSet presAssocID="{B15FB17F-48FE-48AC-B3CB-70B1D044D1FE}" presName="composite" presStyleCnt="0"/>
      <dgm:spPr/>
    </dgm:pt>
    <dgm:pt modelId="{A0E2FB5D-BA39-4F66-84AA-7674D5133F38}" type="pres">
      <dgm:prSet presAssocID="{B15FB17F-48FE-48AC-B3CB-70B1D044D1FE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73654D-C9F1-40CA-8C84-9636E3E2B44D}" type="pres">
      <dgm:prSet presAssocID="{B15FB17F-48FE-48AC-B3CB-70B1D044D1FE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E05393-CF5E-48B7-B72B-AC98B59D9E29}" type="pres">
      <dgm:prSet presAssocID="{C598FED2-A38D-4D8F-A7D4-8D75FCD0A9CD}" presName="sp" presStyleCnt="0"/>
      <dgm:spPr/>
    </dgm:pt>
    <dgm:pt modelId="{AA094C18-06DC-4806-9BF5-7806A042D562}" type="pres">
      <dgm:prSet presAssocID="{E986C025-9C01-460D-9EF5-0481D0A43F18}" presName="composite" presStyleCnt="0"/>
      <dgm:spPr/>
    </dgm:pt>
    <dgm:pt modelId="{8D0ADF34-61A4-4DBC-B6D5-29AED13F33C3}" type="pres">
      <dgm:prSet presAssocID="{E986C025-9C01-460D-9EF5-0481D0A43F18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00442A-722E-4C4D-A99E-A9C71196E7F1}" type="pres">
      <dgm:prSet presAssocID="{E986C025-9C01-460D-9EF5-0481D0A43F18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4A0F89-E3A4-4EE8-A2CF-D6B5E8A0EED7}" type="pres">
      <dgm:prSet presAssocID="{38D7E74E-4603-4C6F-84C1-284CA9722419}" presName="sp" presStyleCnt="0"/>
      <dgm:spPr/>
    </dgm:pt>
    <dgm:pt modelId="{3482C8C5-0237-4129-B993-30F8BB09D920}" type="pres">
      <dgm:prSet presAssocID="{7A4F9AB8-DF24-41A3-9E9B-ADA471978556}" presName="composite" presStyleCnt="0"/>
      <dgm:spPr/>
    </dgm:pt>
    <dgm:pt modelId="{46D17E66-66BC-48F0-BD37-F61535703ECF}" type="pres">
      <dgm:prSet presAssocID="{7A4F9AB8-DF24-41A3-9E9B-ADA471978556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6F96EC-E84E-4750-9BFF-35B4B3DA3170}" type="pres">
      <dgm:prSet presAssocID="{7A4F9AB8-DF24-41A3-9E9B-ADA471978556}" presName="descendantText" presStyleLbl="alignAcc1" presStyleIdx="2" presStyleCnt="5" custLinFactNeighborX="278" custLinFactNeighborY="73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7B7A28-9F06-4A14-920E-C8FD8B891A46}" type="pres">
      <dgm:prSet presAssocID="{89CD4988-1A2D-46E7-A22B-49B841C408E4}" presName="sp" presStyleCnt="0"/>
      <dgm:spPr/>
    </dgm:pt>
    <dgm:pt modelId="{3B8178A8-7C29-4285-B615-BDDA40D3788F}" type="pres">
      <dgm:prSet presAssocID="{4FA1C73C-57DB-4FDF-BE60-E35215CCF477}" presName="composite" presStyleCnt="0"/>
      <dgm:spPr/>
    </dgm:pt>
    <dgm:pt modelId="{F916F7EE-052F-4965-98DB-E28768F5914C}" type="pres">
      <dgm:prSet presAssocID="{4FA1C73C-57DB-4FDF-BE60-E35215CCF477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B5E9DE-244E-4C02-811F-E964457495FA}" type="pres">
      <dgm:prSet presAssocID="{4FA1C73C-57DB-4FDF-BE60-E35215CCF477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A63672-ADA4-43B9-8F90-A4524F262B3B}" type="pres">
      <dgm:prSet presAssocID="{48533FB6-5100-4EF5-AB6F-20F7C77359F3}" presName="sp" presStyleCnt="0"/>
      <dgm:spPr/>
    </dgm:pt>
    <dgm:pt modelId="{19FF668F-FC98-475C-B45D-C37BB726CB4C}" type="pres">
      <dgm:prSet presAssocID="{A8D7A999-D992-42F3-A61E-8AFDF51981BD}" presName="composite" presStyleCnt="0"/>
      <dgm:spPr/>
    </dgm:pt>
    <dgm:pt modelId="{95832ECF-ABD6-48ED-81CD-14A2F06FFF77}" type="pres">
      <dgm:prSet presAssocID="{A8D7A999-D992-42F3-A61E-8AFDF51981BD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102E5F-A043-4CC5-A7F9-2CE18B73F1EE}" type="pres">
      <dgm:prSet presAssocID="{A8D7A999-D992-42F3-A61E-8AFDF51981BD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EDC9C8-EF01-4F7B-9DC1-F794E24E50AF}" srcId="{B15FB17F-48FE-48AC-B3CB-70B1D044D1FE}" destId="{B0B2419E-3E2F-4F77-920D-5D43DAB7B377}" srcOrd="0" destOrd="0" parTransId="{3601D289-FC9B-44BD-AB85-FF2D99BF220C}" sibTransId="{B4B8A996-C893-40C1-AE2F-07297CE5F989}"/>
    <dgm:cxn modelId="{86C31075-FBCA-48A5-A282-DC57BDDDDDBB}" type="presOf" srcId="{A8D7A999-D992-42F3-A61E-8AFDF51981BD}" destId="{95832ECF-ABD6-48ED-81CD-14A2F06FFF77}" srcOrd="0" destOrd="0" presId="urn:microsoft.com/office/officeart/2005/8/layout/chevron2"/>
    <dgm:cxn modelId="{85215E4C-8D8E-4DE3-A4E4-0C07CB0F454B}" type="presOf" srcId="{E986C025-9C01-460D-9EF5-0481D0A43F18}" destId="{8D0ADF34-61A4-4DBC-B6D5-29AED13F33C3}" srcOrd="0" destOrd="0" presId="urn:microsoft.com/office/officeart/2005/8/layout/chevron2"/>
    <dgm:cxn modelId="{0695BDAC-0764-4695-B6A2-33BD1ADD5D89}" type="presOf" srcId="{B0B2419E-3E2F-4F77-920D-5D43DAB7B377}" destId="{9673654D-C9F1-40CA-8C84-9636E3E2B44D}" srcOrd="0" destOrd="0" presId="urn:microsoft.com/office/officeart/2005/8/layout/chevron2"/>
    <dgm:cxn modelId="{B2C82B9C-D324-44E7-AE63-CEE210AA621E}" srcId="{E986C025-9C01-460D-9EF5-0481D0A43F18}" destId="{52F4046C-B3E2-4B20-9E28-220A97E38E26}" srcOrd="0" destOrd="0" parTransId="{5FC96AD0-5575-464B-A790-9F40B89AD4A6}" sibTransId="{183968B3-2C71-46A2-9B76-D00FF1566380}"/>
    <dgm:cxn modelId="{52B9A32A-20AB-4DCD-9703-341CA298D6E6}" srcId="{7A4F9AB8-DF24-41A3-9E9B-ADA471978556}" destId="{89793AC8-E8D8-4FA9-87D4-B44BDB3A7A13}" srcOrd="0" destOrd="0" parTransId="{55BD3049-151A-4768-AAA9-38FE1453843D}" sibTransId="{6D3A7217-CDCE-4661-BD9A-DD7F1065233B}"/>
    <dgm:cxn modelId="{EDC056EC-6851-48A0-9FE4-6D3B071FA883}" srcId="{7CCDF240-BC46-4326-8AF2-C8F4BD24631C}" destId="{7A4F9AB8-DF24-41A3-9E9B-ADA471978556}" srcOrd="2" destOrd="0" parTransId="{502DB0B2-6AB9-4C80-B40B-A8D2D5968125}" sibTransId="{89CD4988-1A2D-46E7-A22B-49B841C408E4}"/>
    <dgm:cxn modelId="{50F2AFFD-BDB5-4AB8-B8FF-662E2E25E146}" srcId="{7CCDF240-BC46-4326-8AF2-C8F4BD24631C}" destId="{E986C025-9C01-460D-9EF5-0481D0A43F18}" srcOrd="1" destOrd="0" parTransId="{69B171DB-8424-46FA-B15B-539B392D3642}" sibTransId="{38D7E74E-4603-4C6F-84C1-284CA9722419}"/>
    <dgm:cxn modelId="{7BC98959-10A0-4520-9363-23FDFD25DA2E}" srcId="{7CCDF240-BC46-4326-8AF2-C8F4BD24631C}" destId="{4FA1C73C-57DB-4FDF-BE60-E35215CCF477}" srcOrd="3" destOrd="0" parTransId="{CDF99D4C-EC11-4BD9-9E56-8678E7B96259}" sibTransId="{48533FB6-5100-4EF5-AB6F-20F7C77359F3}"/>
    <dgm:cxn modelId="{1279E4EB-048D-42AC-9BD2-693744EBA80C}" type="presOf" srcId="{7A4F9AB8-DF24-41A3-9E9B-ADA471978556}" destId="{46D17E66-66BC-48F0-BD37-F61535703ECF}" srcOrd="0" destOrd="0" presId="urn:microsoft.com/office/officeart/2005/8/layout/chevron2"/>
    <dgm:cxn modelId="{EAF2E1C3-4B29-4FAF-8C2D-82FB3331D272}" srcId="{7CCDF240-BC46-4326-8AF2-C8F4BD24631C}" destId="{B15FB17F-48FE-48AC-B3CB-70B1D044D1FE}" srcOrd="0" destOrd="0" parTransId="{9532D394-8B9B-4D5F-BF77-0C90BDFCB8D4}" sibTransId="{C598FED2-A38D-4D8F-A7D4-8D75FCD0A9CD}"/>
    <dgm:cxn modelId="{03B3D67F-10F9-4B0C-90B0-FD32C6B93ECF}" type="presOf" srcId="{7CCDF240-BC46-4326-8AF2-C8F4BD24631C}" destId="{C1338066-8B4C-48CF-92B1-97F1E468683E}" srcOrd="0" destOrd="0" presId="urn:microsoft.com/office/officeart/2005/8/layout/chevron2"/>
    <dgm:cxn modelId="{45010927-FF80-4EDD-8CA0-34B121D66C45}" srcId="{4FA1C73C-57DB-4FDF-BE60-E35215CCF477}" destId="{1032D68B-A881-4FE0-B48D-94EFEE7ECDB4}" srcOrd="0" destOrd="0" parTransId="{39822576-6F2E-4BFE-B29C-931585D1422A}" sibTransId="{CE203C7A-4E9E-4FA4-BBE4-2E6A665441DA}"/>
    <dgm:cxn modelId="{D463339D-2E37-4ABD-8926-566E601EBED5}" type="presOf" srcId="{52F4046C-B3E2-4B20-9E28-220A97E38E26}" destId="{8600442A-722E-4C4D-A99E-A9C71196E7F1}" srcOrd="0" destOrd="0" presId="urn:microsoft.com/office/officeart/2005/8/layout/chevron2"/>
    <dgm:cxn modelId="{8EB6C44D-5FED-4194-9A77-D78D0F7FF0E3}" type="presOf" srcId="{1032D68B-A881-4FE0-B48D-94EFEE7ECDB4}" destId="{9CB5E9DE-244E-4C02-811F-E964457495FA}" srcOrd="0" destOrd="0" presId="urn:microsoft.com/office/officeart/2005/8/layout/chevron2"/>
    <dgm:cxn modelId="{90E28654-FD25-404B-B158-6AE7B4E8D3ED}" type="presOf" srcId="{CB6F9B6F-EF08-466B-908E-4FD415419695}" destId="{D4102E5F-A043-4CC5-A7F9-2CE18B73F1EE}" srcOrd="0" destOrd="0" presId="urn:microsoft.com/office/officeart/2005/8/layout/chevron2"/>
    <dgm:cxn modelId="{41323986-3509-470A-98C3-5CAEE3D575E4}" srcId="{A8D7A999-D992-42F3-A61E-8AFDF51981BD}" destId="{CB6F9B6F-EF08-466B-908E-4FD415419695}" srcOrd="0" destOrd="0" parTransId="{80BF28C0-EF6F-4210-AAA2-9FFE59385185}" sibTransId="{EA51BF6D-EEBF-40B1-90FD-D385F0CBAAC5}"/>
    <dgm:cxn modelId="{32FD354B-9987-4C18-A069-17384F3AFB36}" type="presOf" srcId="{89793AC8-E8D8-4FA9-87D4-B44BDB3A7A13}" destId="{7D6F96EC-E84E-4750-9BFF-35B4B3DA3170}" srcOrd="0" destOrd="0" presId="urn:microsoft.com/office/officeart/2005/8/layout/chevron2"/>
    <dgm:cxn modelId="{938C5634-D0C0-4186-8F2F-B83622399A36}" srcId="{7CCDF240-BC46-4326-8AF2-C8F4BD24631C}" destId="{A8D7A999-D992-42F3-A61E-8AFDF51981BD}" srcOrd="4" destOrd="0" parTransId="{910B8EFA-2DE2-47FA-9458-693CC48D71B0}" sibTransId="{2BFAB05B-C0FB-4D80-92E4-0A5CB1F6827B}"/>
    <dgm:cxn modelId="{91C1425F-E675-4184-9BA6-0583A6760B09}" type="presOf" srcId="{4FA1C73C-57DB-4FDF-BE60-E35215CCF477}" destId="{F916F7EE-052F-4965-98DB-E28768F5914C}" srcOrd="0" destOrd="0" presId="urn:microsoft.com/office/officeart/2005/8/layout/chevron2"/>
    <dgm:cxn modelId="{124806B4-BBB9-4DF7-B68F-F65ACE1BA6F4}" type="presOf" srcId="{B15FB17F-48FE-48AC-B3CB-70B1D044D1FE}" destId="{A0E2FB5D-BA39-4F66-84AA-7674D5133F38}" srcOrd="0" destOrd="0" presId="urn:microsoft.com/office/officeart/2005/8/layout/chevron2"/>
    <dgm:cxn modelId="{D2D84C9A-398C-4411-8359-861AC919AA01}" type="presParOf" srcId="{C1338066-8B4C-48CF-92B1-97F1E468683E}" destId="{4174E05E-15D5-4C8F-8784-6CD59E4EC48B}" srcOrd="0" destOrd="0" presId="urn:microsoft.com/office/officeart/2005/8/layout/chevron2"/>
    <dgm:cxn modelId="{A378693E-69D3-4326-97C5-AEA4C141EBED}" type="presParOf" srcId="{4174E05E-15D5-4C8F-8784-6CD59E4EC48B}" destId="{A0E2FB5D-BA39-4F66-84AA-7674D5133F38}" srcOrd="0" destOrd="0" presId="urn:microsoft.com/office/officeart/2005/8/layout/chevron2"/>
    <dgm:cxn modelId="{9C697186-0733-4CE4-B9C4-629DFECE9B14}" type="presParOf" srcId="{4174E05E-15D5-4C8F-8784-6CD59E4EC48B}" destId="{9673654D-C9F1-40CA-8C84-9636E3E2B44D}" srcOrd="1" destOrd="0" presId="urn:microsoft.com/office/officeart/2005/8/layout/chevron2"/>
    <dgm:cxn modelId="{8E512832-82BF-4655-809E-0F73C6175AD5}" type="presParOf" srcId="{C1338066-8B4C-48CF-92B1-97F1E468683E}" destId="{49E05393-CF5E-48B7-B72B-AC98B59D9E29}" srcOrd="1" destOrd="0" presId="urn:microsoft.com/office/officeart/2005/8/layout/chevron2"/>
    <dgm:cxn modelId="{F5D39456-ED9F-42A8-9E28-6472662D08A8}" type="presParOf" srcId="{C1338066-8B4C-48CF-92B1-97F1E468683E}" destId="{AA094C18-06DC-4806-9BF5-7806A042D562}" srcOrd="2" destOrd="0" presId="urn:microsoft.com/office/officeart/2005/8/layout/chevron2"/>
    <dgm:cxn modelId="{EB5FA69F-BCA8-40F7-BDED-D5FD3C56B422}" type="presParOf" srcId="{AA094C18-06DC-4806-9BF5-7806A042D562}" destId="{8D0ADF34-61A4-4DBC-B6D5-29AED13F33C3}" srcOrd="0" destOrd="0" presId="urn:microsoft.com/office/officeart/2005/8/layout/chevron2"/>
    <dgm:cxn modelId="{595F0AE3-24F1-4934-9008-F87B7262CB7E}" type="presParOf" srcId="{AA094C18-06DC-4806-9BF5-7806A042D562}" destId="{8600442A-722E-4C4D-A99E-A9C71196E7F1}" srcOrd="1" destOrd="0" presId="urn:microsoft.com/office/officeart/2005/8/layout/chevron2"/>
    <dgm:cxn modelId="{A98E3ADD-3B4E-4F20-B5E3-95E762F2F49F}" type="presParOf" srcId="{C1338066-8B4C-48CF-92B1-97F1E468683E}" destId="{D74A0F89-E3A4-4EE8-A2CF-D6B5E8A0EED7}" srcOrd="3" destOrd="0" presId="urn:microsoft.com/office/officeart/2005/8/layout/chevron2"/>
    <dgm:cxn modelId="{80EDF73B-3514-43B3-9911-FC4D8A293DF1}" type="presParOf" srcId="{C1338066-8B4C-48CF-92B1-97F1E468683E}" destId="{3482C8C5-0237-4129-B993-30F8BB09D920}" srcOrd="4" destOrd="0" presId="urn:microsoft.com/office/officeart/2005/8/layout/chevron2"/>
    <dgm:cxn modelId="{AE22485C-105E-4E0F-ABDD-79D525A12794}" type="presParOf" srcId="{3482C8C5-0237-4129-B993-30F8BB09D920}" destId="{46D17E66-66BC-48F0-BD37-F61535703ECF}" srcOrd="0" destOrd="0" presId="urn:microsoft.com/office/officeart/2005/8/layout/chevron2"/>
    <dgm:cxn modelId="{33751AF4-D3B1-486F-BEBA-17158B83B570}" type="presParOf" srcId="{3482C8C5-0237-4129-B993-30F8BB09D920}" destId="{7D6F96EC-E84E-4750-9BFF-35B4B3DA3170}" srcOrd="1" destOrd="0" presId="urn:microsoft.com/office/officeart/2005/8/layout/chevron2"/>
    <dgm:cxn modelId="{7C8CF4D3-AB4A-458D-84BC-57996202EEBF}" type="presParOf" srcId="{C1338066-8B4C-48CF-92B1-97F1E468683E}" destId="{AC7B7A28-9F06-4A14-920E-C8FD8B891A46}" srcOrd="5" destOrd="0" presId="urn:microsoft.com/office/officeart/2005/8/layout/chevron2"/>
    <dgm:cxn modelId="{D2739DEB-9242-4BF4-A491-2A3D99F3530C}" type="presParOf" srcId="{C1338066-8B4C-48CF-92B1-97F1E468683E}" destId="{3B8178A8-7C29-4285-B615-BDDA40D3788F}" srcOrd="6" destOrd="0" presId="urn:microsoft.com/office/officeart/2005/8/layout/chevron2"/>
    <dgm:cxn modelId="{10548EBB-F8CB-457B-B1D3-6716DA2CAA49}" type="presParOf" srcId="{3B8178A8-7C29-4285-B615-BDDA40D3788F}" destId="{F916F7EE-052F-4965-98DB-E28768F5914C}" srcOrd="0" destOrd="0" presId="urn:microsoft.com/office/officeart/2005/8/layout/chevron2"/>
    <dgm:cxn modelId="{1BB2684F-5107-455A-8C01-FE50878A7050}" type="presParOf" srcId="{3B8178A8-7C29-4285-B615-BDDA40D3788F}" destId="{9CB5E9DE-244E-4C02-811F-E964457495FA}" srcOrd="1" destOrd="0" presId="urn:microsoft.com/office/officeart/2005/8/layout/chevron2"/>
    <dgm:cxn modelId="{1081EC1D-D7A1-4481-84C1-F5BE34B91F31}" type="presParOf" srcId="{C1338066-8B4C-48CF-92B1-97F1E468683E}" destId="{76A63672-ADA4-43B9-8F90-A4524F262B3B}" srcOrd="7" destOrd="0" presId="urn:microsoft.com/office/officeart/2005/8/layout/chevron2"/>
    <dgm:cxn modelId="{CEF2F0DB-3DE6-4265-B47E-815C8BD03969}" type="presParOf" srcId="{C1338066-8B4C-48CF-92B1-97F1E468683E}" destId="{19FF668F-FC98-475C-B45D-C37BB726CB4C}" srcOrd="8" destOrd="0" presId="urn:microsoft.com/office/officeart/2005/8/layout/chevron2"/>
    <dgm:cxn modelId="{A11D7C84-229D-47B3-8D56-176FC992560E}" type="presParOf" srcId="{19FF668F-FC98-475C-B45D-C37BB726CB4C}" destId="{95832ECF-ABD6-48ED-81CD-14A2F06FFF77}" srcOrd="0" destOrd="0" presId="urn:microsoft.com/office/officeart/2005/8/layout/chevron2"/>
    <dgm:cxn modelId="{F4724209-BDB6-43EA-B752-F3829A2EB3CB}" type="presParOf" srcId="{19FF668F-FC98-475C-B45D-C37BB726CB4C}" destId="{D4102E5F-A043-4CC5-A7F9-2CE18B73F1E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CDF240-BC46-4326-8AF2-C8F4BD24631C}" type="doc">
      <dgm:prSet loTypeId="urn:microsoft.com/office/officeart/2005/8/layout/chevron2" loCatId="process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ZA"/>
        </a:p>
      </dgm:t>
    </dgm:pt>
    <dgm:pt modelId="{B15FB17F-48FE-48AC-B3CB-70B1D044D1FE}">
      <dgm:prSet phldrT="[Text]"/>
      <dgm:spPr/>
      <dgm:t>
        <a:bodyPr/>
        <a:lstStyle/>
        <a:p>
          <a:r>
            <a:rPr lang="af-ZA" b="1"/>
            <a:t>6</a:t>
          </a:r>
          <a:endParaRPr lang="en-ZA" b="1" dirty="0"/>
        </a:p>
      </dgm:t>
    </dgm:pt>
    <dgm:pt modelId="{9532D394-8B9B-4D5F-BF77-0C90BDFCB8D4}" type="parTrans" cxnId="{EAF2E1C3-4B29-4FAF-8C2D-82FB3331D272}">
      <dgm:prSet/>
      <dgm:spPr/>
      <dgm:t>
        <a:bodyPr/>
        <a:lstStyle/>
        <a:p>
          <a:endParaRPr lang="en-ZA"/>
        </a:p>
      </dgm:t>
    </dgm:pt>
    <dgm:pt modelId="{C598FED2-A38D-4D8F-A7D4-8D75FCD0A9CD}" type="sibTrans" cxnId="{EAF2E1C3-4B29-4FAF-8C2D-82FB3331D272}">
      <dgm:prSet/>
      <dgm:spPr/>
      <dgm:t>
        <a:bodyPr/>
        <a:lstStyle/>
        <a:p>
          <a:endParaRPr lang="en-ZA"/>
        </a:p>
      </dgm:t>
    </dgm:pt>
    <dgm:pt modelId="{7A4F9AB8-DF24-41A3-9E9B-ADA471978556}">
      <dgm:prSet phldrT="[Text]"/>
      <dgm:spPr/>
      <dgm:t>
        <a:bodyPr/>
        <a:lstStyle/>
        <a:p>
          <a:r>
            <a:rPr lang="af-ZA" b="1" dirty="0"/>
            <a:t>7</a:t>
          </a:r>
          <a:endParaRPr lang="en-ZA" b="1" dirty="0"/>
        </a:p>
      </dgm:t>
    </dgm:pt>
    <dgm:pt modelId="{502DB0B2-6AB9-4C80-B40B-A8D2D5968125}" type="parTrans" cxnId="{EDC056EC-6851-48A0-9FE4-6D3B071FA883}">
      <dgm:prSet/>
      <dgm:spPr/>
      <dgm:t>
        <a:bodyPr/>
        <a:lstStyle/>
        <a:p>
          <a:endParaRPr lang="en-ZA"/>
        </a:p>
      </dgm:t>
    </dgm:pt>
    <dgm:pt modelId="{89CD4988-1A2D-46E7-A22B-49B841C408E4}" type="sibTrans" cxnId="{EDC056EC-6851-48A0-9FE4-6D3B071FA883}">
      <dgm:prSet/>
      <dgm:spPr/>
      <dgm:t>
        <a:bodyPr/>
        <a:lstStyle/>
        <a:p>
          <a:endParaRPr lang="en-ZA"/>
        </a:p>
      </dgm:t>
    </dgm:pt>
    <dgm:pt modelId="{4FA1C73C-57DB-4FDF-BE60-E35215CCF477}">
      <dgm:prSet/>
      <dgm:spPr/>
      <dgm:t>
        <a:bodyPr/>
        <a:lstStyle/>
        <a:p>
          <a:r>
            <a:rPr lang="af-ZA" b="1" dirty="0"/>
            <a:t>9</a:t>
          </a:r>
          <a:endParaRPr lang="en-ZA" b="1" dirty="0"/>
        </a:p>
      </dgm:t>
    </dgm:pt>
    <dgm:pt modelId="{CDF99D4C-EC11-4BD9-9E56-8678E7B96259}" type="parTrans" cxnId="{7BC98959-10A0-4520-9363-23FDFD25DA2E}">
      <dgm:prSet/>
      <dgm:spPr/>
      <dgm:t>
        <a:bodyPr/>
        <a:lstStyle/>
        <a:p>
          <a:endParaRPr lang="en-ZA"/>
        </a:p>
      </dgm:t>
    </dgm:pt>
    <dgm:pt modelId="{48533FB6-5100-4EF5-AB6F-20F7C77359F3}" type="sibTrans" cxnId="{7BC98959-10A0-4520-9363-23FDFD25DA2E}">
      <dgm:prSet/>
      <dgm:spPr/>
      <dgm:t>
        <a:bodyPr/>
        <a:lstStyle/>
        <a:p>
          <a:endParaRPr lang="en-ZA"/>
        </a:p>
      </dgm:t>
    </dgm:pt>
    <dgm:pt modelId="{A8D7A999-D992-42F3-A61E-8AFDF51981BD}">
      <dgm:prSet/>
      <dgm:spPr/>
      <dgm:t>
        <a:bodyPr/>
        <a:lstStyle/>
        <a:p>
          <a:r>
            <a:rPr lang="af-ZA" b="1"/>
            <a:t>10</a:t>
          </a:r>
          <a:endParaRPr lang="en-ZA" b="1" dirty="0"/>
        </a:p>
      </dgm:t>
    </dgm:pt>
    <dgm:pt modelId="{910B8EFA-2DE2-47FA-9458-693CC48D71B0}" type="parTrans" cxnId="{938C5634-D0C0-4186-8F2F-B83622399A36}">
      <dgm:prSet/>
      <dgm:spPr/>
      <dgm:t>
        <a:bodyPr/>
        <a:lstStyle/>
        <a:p>
          <a:endParaRPr lang="en-ZA"/>
        </a:p>
      </dgm:t>
    </dgm:pt>
    <dgm:pt modelId="{2BFAB05B-C0FB-4D80-92E4-0A5CB1F6827B}" type="sibTrans" cxnId="{938C5634-D0C0-4186-8F2F-B83622399A36}">
      <dgm:prSet/>
      <dgm:spPr/>
      <dgm:t>
        <a:bodyPr/>
        <a:lstStyle/>
        <a:p>
          <a:endParaRPr lang="en-ZA"/>
        </a:p>
      </dgm:t>
    </dgm:pt>
    <dgm:pt modelId="{98AFBDC0-271A-421B-BBB0-36C959EDBDD7}">
      <dgm:prSet custT="1"/>
      <dgm:spPr/>
      <dgm:t>
        <a:bodyPr/>
        <a:lstStyle/>
        <a:p>
          <a:pPr>
            <a:buFontTx/>
            <a:buNone/>
          </a:pPr>
          <a:r>
            <a:rPr lang="en-ZA" sz="2400" dirty="0"/>
            <a:t>There are no </a:t>
          </a:r>
          <a:r>
            <a:rPr lang="en-ZA" sz="2400" i="1" dirty="0"/>
            <a:t>‘good’</a:t>
          </a:r>
          <a:r>
            <a:rPr lang="en-ZA" sz="2400" dirty="0"/>
            <a:t> food and no </a:t>
          </a:r>
          <a:r>
            <a:rPr lang="en-ZA" sz="2400" i="1" dirty="0"/>
            <a:t>‘bad’</a:t>
          </a:r>
          <a:r>
            <a:rPr lang="en-ZA" sz="2400" dirty="0"/>
            <a:t> food</a:t>
          </a:r>
        </a:p>
      </dgm:t>
    </dgm:pt>
    <dgm:pt modelId="{4C9F4410-188D-4D7C-A8BF-6BA6AB83A523}" type="parTrans" cxnId="{BDDB91A5-EFCF-4B99-9309-DEC7259FEFF0}">
      <dgm:prSet/>
      <dgm:spPr/>
      <dgm:t>
        <a:bodyPr/>
        <a:lstStyle/>
        <a:p>
          <a:endParaRPr lang="en-ZA"/>
        </a:p>
      </dgm:t>
    </dgm:pt>
    <dgm:pt modelId="{752FC6ED-249A-4E2D-8F5D-26E86A52E611}" type="sibTrans" cxnId="{BDDB91A5-EFCF-4B99-9309-DEC7259FEFF0}">
      <dgm:prSet/>
      <dgm:spPr/>
      <dgm:t>
        <a:bodyPr/>
        <a:lstStyle/>
        <a:p>
          <a:endParaRPr lang="en-ZA"/>
        </a:p>
      </dgm:t>
    </dgm:pt>
    <dgm:pt modelId="{06792FCF-3666-4F30-A61F-CE6FF653EC86}">
      <dgm:prSet custT="1"/>
      <dgm:spPr/>
      <dgm:t>
        <a:bodyPr/>
        <a:lstStyle/>
        <a:p>
          <a:pPr>
            <a:buFontTx/>
            <a:buNone/>
          </a:pPr>
          <a:r>
            <a:rPr lang="en-ZA" sz="2400" dirty="0"/>
            <a:t>Adequacy, Variety and Balance are Key Characteristics of Healthful Diets </a:t>
          </a:r>
        </a:p>
      </dgm:t>
    </dgm:pt>
    <dgm:pt modelId="{9BA4386B-CB9A-4F32-9066-EF11E82A4DC9}" type="parTrans" cxnId="{E8F3B684-358A-4BBD-BF38-19D261718AD4}">
      <dgm:prSet/>
      <dgm:spPr/>
      <dgm:t>
        <a:bodyPr/>
        <a:lstStyle/>
        <a:p>
          <a:endParaRPr lang="en-ZA"/>
        </a:p>
      </dgm:t>
    </dgm:pt>
    <dgm:pt modelId="{C22AFCB9-2C00-4C61-A310-DCE9A8AACA0F}" type="sibTrans" cxnId="{E8F3B684-358A-4BBD-BF38-19D261718AD4}">
      <dgm:prSet/>
      <dgm:spPr/>
      <dgm:t>
        <a:bodyPr/>
        <a:lstStyle/>
        <a:p>
          <a:endParaRPr lang="en-ZA"/>
        </a:p>
      </dgm:t>
    </dgm:pt>
    <dgm:pt modelId="{40CB9B22-1630-4848-95DB-471808DC16F8}">
      <dgm:prSet custT="1"/>
      <dgm:spPr/>
      <dgm:t>
        <a:bodyPr/>
        <a:lstStyle/>
        <a:p>
          <a:pPr marL="182563" indent="-182563">
            <a:buFontTx/>
            <a:buNone/>
          </a:pPr>
          <a:r>
            <a:rPr lang="en-ZA" sz="2400" dirty="0"/>
            <a:t>Some Groups/People are at Higher Risk of becoming Inadequately Nourished </a:t>
          </a:r>
        </a:p>
      </dgm:t>
    </dgm:pt>
    <dgm:pt modelId="{7C1CC35F-EFF7-43D4-839E-89051B693024}" type="parTrans" cxnId="{A71AE789-1414-48A7-ABEF-2DCBAE4DC581}">
      <dgm:prSet/>
      <dgm:spPr/>
      <dgm:t>
        <a:bodyPr/>
        <a:lstStyle/>
        <a:p>
          <a:endParaRPr lang="en-ZA"/>
        </a:p>
      </dgm:t>
    </dgm:pt>
    <dgm:pt modelId="{8508E993-B1A0-4D9A-A626-6360E71DFB83}" type="sibTrans" cxnId="{A71AE789-1414-48A7-ABEF-2DCBAE4DC581}">
      <dgm:prSet/>
      <dgm:spPr/>
      <dgm:t>
        <a:bodyPr/>
        <a:lstStyle/>
        <a:p>
          <a:endParaRPr lang="en-ZA"/>
        </a:p>
      </dgm:t>
    </dgm:pt>
    <dgm:pt modelId="{244DECA0-FE9F-40F2-B771-BF7DAF90CF8F}">
      <dgm:prSet custT="1"/>
      <dgm:spPr/>
      <dgm:t>
        <a:bodyPr/>
        <a:lstStyle/>
        <a:p>
          <a:pPr marL="182563" marR="0" indent="-182563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ZA" sz="2400" dirty="0"/>
            <a:t>Malnutrition = Poor Diets, Disease States, Genetic Factors  </a:t>
          </a:r>
          <a:r>
            <a:rPr lang="en-ZA" sz="2400" i="1" dirty="0"/>
            <a:t>…</a:t>
          </a:r>
          <a:r>
            <a:rPr lang="en-ZA" sz="2000" i="1" dirty="0"/>
            <a:t>or</a:t>
          </a:r>
          <a:r>
            <a:rPr lang="en-ZA" sz="2400" i="1" dirty="0"/>
            <a:t> Combinations</a:t>
          </a:r>
        </a:p>
      </dgm:t>
    </dgm:pt>
    <dgm:pt modelId="{D0CF7565-752A-4C77-AEEB-542FCB232517}" type="parTrans" cxnId="{2E22940E-50E1-4486-AA73-9E2F7B403E30}">
      <dgm:prSet/>
      <dgm:spPr/>
      <dgm:t>
        <a:bodyPr/>
        <a:lstStyle/>
        <a:p>
          <a:endParaRPr lang="en-ZA"/>
        </a:p>
      </dgm:t>
    </dgm:pt>
    <dgm:pt modelId="{E37AFBBD-5E9E-4967-A9A2-8AB149374583}" type="sibTrans" cxnId="{2E22940E-50E1-4486-AA73-9E2F7B403E30}">
      <dgm:prSet/>
      <dgm:spPr/>
      <dgm:t>
        <a:bodyPr/>
        <a:lstStyle/>
        <a:p>
          <a:endParaRPr lang="en-ZA"/>
        </a:p>
      </dgm:t>
    </dgm:pt>
    <dgm:pt modelId="{BC4411C1-1B2F-45E6-A293-BD0A3D7C346B}">
      <dgm:prSet/>
      <dgm:spPr/>
      <dgm:t>
        <a:bodyPr/>
        <a:lstStyle/>
        <a:p>
          <a:r>
            <a:rPr lang="af-ZA" b="1"/>
            <a:t>8</a:t>
          </a:r>
          <a:endParaRPr lang="en-ZA" b="1" dirty="0"/>
        </a:p>
      </dgm:t>
    </dgm:pt>
    <dgm:pt modelId="{11981AFE-BBD2-4EBB-8FFC-EF48CFA0B822}" type="parTrans" cxnId="{B25181F8-0E16-48C3-B1FE-0D9A50BA3A4E}">
      <dgm:prSet/>
      <dgm:spPr/>
      <dgm:t>
        <a:bodyPr/>
        <a:lstStyle/>
        <a:p>
          <a:endParaRPr lang="en-ZA"/>
        </a:p>
      </dgm:t>
    </dgm:pt>
    <dgm:pt modelId="{F455AFDE-B1FB-4BF6-9392-E2DE43F6C41E}" type="sibTrans" cxnId="{B25181F8-0E16-48C3-B1FE-0D9A50BA3A4E}">
      <dgm:prSet/>
      <dgm:spPr/>
      <dgm:t>
        <a:bodyPr/>
        <a:lstStyle/>
        <a:p>
          <a:endParaRPr lang="en-ZA"/>
        </a:p>
      </dgm:t>
    </dgm:pt>
    <dgm:pt modelId="{496457BE-7FA1-40ED-A841-CBE06C82DA53}">
      <dgm:prSet custT="1"/>
      <dgm:spPr/>
      <dgm:t>
        <a:bodyPr/>
        <a:lstStyle/>
        <a:p>
          <a:pPr marL="182563" marR="0" indent="-182563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ZA" sz="2400" dirty="0"/>
            <a:t>Poor Nutrition can Influence the Development of certain Chronic Diseases</a:t>
          </a:r>
        </a:p>
      </dgm:t>
    </dgm:pt>
    <dgm:pt modelId="{AA6C2968-A20F-4136-A8F0-70B8DA1B5912}" type="parTrans" cxnId="{F544C397-44E6-4D18-9295-4DA83A0DF891}">
      <dgm:prSet/>
      <dgm:spPr/>
      <dgm:t>
        <a:bodyPr/>
        <a:lstStyle/>
        <a:p>
          <a:endParaRPr lang="en-ZA"/>
        </a:p>
      </dgm:t>
    </dgm:pt>
    <dgm:pt modelId="{E717F841-4561-4860-B9F0-7AFD80383417}" type="sibTrans" cxnId="{F544C397-44E6-4D18-9295-4DA83A0DF891}">
      <dgm:prSet/>
      <dgm:spPr/>
      <dgm:t>
        <a:bodyPr/>
        <a:lstStyle/>
        <a:p>
          <a:endParaRPr lang="en-ZA"/>
        </a:p>
      </dgm:t>
    </dgm:pt>
    <dgm:pt modelId="{C1338066-8B4C-48CF-92B1-97F1E468683E}" type="pres">
      <dgm:prSet presAssocID="{7CCDF240-BC46-4326-8AF2-C8F4BD24631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74E05E-15D5-4C8F-8784-6CD59E4EC48B}" type="pres">
      <dgm:prSet presAssocID="{B15FB17F-48FE-48AC-B3CB-70B1D044D1FE}" presName="composite" presStyleCnt="0"/>
      <dgm:spPr/>
      <dgm:t>
        <a:bodyPr/>
        <a:lstStyle/>
        <a:p>
          <a:endParaRPr lang="en-US"/>
        </a:p>
      </dgm:t>
    </dgm:pt>
    <dgm:pt modelId="{A0E2FB5D-BA39-4F66-84AA-7674D5133F38}" type="pres">
      <dgm:prSet presAssocID="{B15FB17F-48FE-48AC-B3CB-70B1D044D1FE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73654D-C9F1-40CA-8C84-9636E3E2B44D}" type="pres">
      <dgm:prSet presAssocID="{B15FB17F-48FE-48AC-B3CB-70B1D044D1FE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E05393-CF5E-48B7-B72B-AC98B59D9E29}" type="pres">
      <dgm:prSet presAssocID="{C598FED2-A38D-4D8F-A7D4-8D75FCD0A9CD}" presName="sp" presStyleCnt="0"/>
      <dgm:spPr/>
      <dgm:t>
        <a:bodyPr/>
        <a:lstStyle/>
        <a:p>
          <a:endParaRPr lang="en-US"/>
        </a:p>
      </dgm:t>
    </dgm:pt>
    <dgm:pt modelId="{3482C8C5-0237-4129-B993-30F8BB09D920}" type="pres">
      <dgm:prSet presAssocID="{7A4F9AB8-DF24-41A3-9E9B-ADA471978556}" presName="composite" presStyleCnt="0"/>
      <dgm:spPr/>
      <dgm:t>
        <a:bodyPr/>
        <a:lstStyle/>
        <a:p>
          <a:endParaRPr lang="en-US"/>
        </a:p>
      </dgm:t>
    </dgm:pt>
    <dgm:pt modelId="{46D17E66-66BC-48F0-BD37-F61535703ECF}" type="pres">
      <dgm:prSet presAssocID="{7A4F9AB8-DF24-41A3-9E9B-ADA471978556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6F96EC-E84E-4750-9BFF-35B4B3DA3170}" type="pres">
      <dgm:prSet presAssocID="{7A4F9AB8-DF24-41A3-9E9B-ADA471978556}" presName="descendantText" presStyleLbl="alignAcc1" presStyleIdx="1" presStyleCnt="5" custLinFactNeighborX="-880" custLinFactNeighborY="73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7B7A28-9F06-4A14-920E-C8FD8B891A46}" type="pres">
      <dgm:prSet presAssocID="{89CD4988-1A2D-46E7-A22B-49B841C408E4}" presName="sp" presStyleCnt="0"/>
      <dgm:spPr/>
      <dgm:t>
        <a:bodyPr/>
        <a:lstStyle/>
        <a:p>
          <a:endParaRPr lang="en-US"/>
        </a:p>
      </dgm:t>
    </dgm:pt>
    <dgm:pt modelId="{B91BC1C7-D2DC-46CF-83C3-C466C5A2654D}" type="pres">
      <dgm:prSet presAssocID="{BC4411C1-1B2F-45E6-A293-BD0A3D7C346B}" presName="composite" presStyleCnt="0"/>
      <dgm:spPr/>
      <dgm:t>
        <a:bodyPr/>
        <a:lstStyle/>
        <a:p>
          <a:endParaRPr lang="en-US"/>
        </a:p>
      </dgm:t>
    </dgm:pt>
    <dgm:pt modelId="{C28D4D8E-F65E-4AA7-BF95-DB0FBF887EC3}" type="pres">
      <dgm:prSet presAssocID="{BC4411C1-1B2F-45E6-A293-BD0A3D7C346B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3021D5-302C-4F1A-960F-561D9D853095}" type="pres">
      <dgm:prSet presAssocID="{BC4411C1-1B2F-45E6-A293-BD0A3D7C346B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3D1648-E5DF-4142-9848-7F172C628AF2}" type="pres">
      <dgm:prSet presAssocID="{F455AFDE-B1FB-4BF6-9392-E2DE43F6C41E}" presName="sp" presStyleCnt="0"/>
      <dgm:spPr/>
      <dgm:t>
        <a:bodyPr/>
        <a:lstStyle/>
        <a:p>
          <a:endParaRPr lang="en-US"/>
        </a:p>
      </dgm:t>
    </dgm:pt>
    <dgm:pt modelId="{3B8178A8-7C29-4285-B615-BDDA40D3788F}" type="pres">
      <dgm:prSet presAssocID="{4FA1C73C-57DB-4FDF-BE60-E35215CCF477}" presName="composite" presStyleCnt="0"/>
      <dgm:spPr/>
      <dgm:t>
        <a:bodyPr/>
        <a:lstStyle/>
        <a:p>
          <a:endParaRPr lang="en-US"/>
        </a:p>
      </dgm:t>
    </dgm:pt>
    <dgm:pt modelId="{F916F7EE-052F-4965-98DB-E28768F5914C}" type="pres">
      <dgm:prSet presAssocID="{4FA1C73C-57DB-4FDF-BE60-E35215CCF477}" presName="parentText" presStyleLbl="alignNode1" presStyleIdx="3" presStyleCnt="5" custLinFactNeighborX="-12774" custLinFactNeighborY="119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B5E9DE-244E-4C02-811F-E964457495FA}" type="pres">
      <dgm:prSet presAssocID="{4FA1C73C-57DB-4FDF-BE60-E35215CCF477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A63672-ADA4-43B9-8F90-A4524F262B3B}" type="pres">
      <dgm:prSet presAssocID="{48533FB6-5100-4EF5-AB6F-20F7C77359F3}" presName="sp" presStyleCnt="0"/>
      <dgm:spPr/>
      <dgm:t>
        <a:bodyPr/>
        <a:lstStyle/>
        <a:p>
          <a:endParaRPr lang="en-US"/>
        </a:p>
      </dgm:t>
    </dgm:pt>
    <dgm:pt modelId="{19FF668F-FC98-475C-B45D-C37BB726CB4C}" type="pres">
      <dgm:prSet presAssocID="{A8D7A999-D992-42F3-A61E-8AFDF51981BD}" presName="composite" presStyleCnt="0"/>
      <dgm:spPr/>
      <dgm:t>
        <a:bodyPr/>
        <a:lstStyle/>
        <a:p>
          <a:endParaRPr lang="en-US"/>
        </a:p>
      </dgm:t>
    </dgm:pt>
    <dgm:pt modelId="{95832ECF-ABD6-48ED-81CD-14A2F06FFF77}" type="pres">
      <dgm:prSet presAssocID="{A8D7A999-D992-42F3-A61E-8AFDF51981BD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102E5F-A043-4CC5-A7F9-2CE18B73F1EE}" type="pres">
      <dgm:prSet presAssocID="{A8D7A999-D992-42F3-A61E-8AFDF51981BD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2FCC83-3475-45A4-9E35-2235D9602635}" type="presOf" srcId="{40CB9B22-1630-4848-95DB-471808DC16F8}" destId="{7D6F96EC-E84E-4750-9BFF-35B4B3DA3170}" srcOrd="0" destOrd="0" presId="urn:microsoft.com/office/officeart/2005/8/layout/chevron2"/>
    <dgm:cxn modelId="{2E22940E-50E1-4486-AA73-9E2F7B403E30}" srcId="{B15FB17F-48FE-48AC-B3CB-70B1D044D1FE}" destId="{244DECA0-FE9F-40F2-B771-BF7DAF90CF8F}" srcOrd="0" destOrd="0" parTransId="{D0CF7565-752A-4C77-AEEB-542FCB232517}" sibTransId="{E37AFBBD-5E9E-4967-A9A2-8AB149374583}"/>
    <dgm:cxn modelId="{EAF2E1C3-4B29-4FAF-8C2D-82FB3331D272}" srcId="{7CCDF240-BC46-4326-8AF2-C8F4BD24631C}" destId="{B15FB17F-48FE-48AC-B3CB-70B1D044D1FE}" srcOrd="0" destOrd="0" parTransId="{9532D394-8B9B-4D5F-BF77-0C90BDFCB8D4}" sibTransId="{C598FED2-A38D-4D8F-A7D4-8D75FCD0A9CD}"/>
    <dgm:cxn modelId="{E8F3B684-358A-4BBD-BF38-19D261718AD4}" srcId="{4FA1C73C-57DB-4FDF-BE60-E35215CCF477}" destId="{06792FCF-3666-4F30-A61F-CE6FF653EC86}" srcOrd="0" destOrd="0" parTransId="{9BA4386B-CB9A-4F32-9066-EF11E82A4DC9}" sibTransId="{C22AFCB9-2C00-4C61-A310-DCE9A8AACA0F}"/>
    <dgm:cxn modelId="{2902BA36-C385-45B3-A711-D1AB6ED6BCE7}" type="presOf" srcId="{496457BE-7FA1-40ED-A841-CBE06C82DA53}" destId="{D13021D5-302C-4F1A-960F-561D9D853095}" srcOrd="0" destOrd="0" presId="urn:microsoft.com/office/officeart/2005/8/layout/chevron2"/>
    <dgm:cxn modelId="{F544C397-44E6-4D18-9295-4DA83A0DF891}" srcId="{BC4411C1-1B2F-45E6-A293-BD0A3D7C346B}" destId="{496457BE-7FA1-40ED-A841-CBE06C82DA53}" srcOrd="0" destOrd="0" parTransId="{AA6C2968-A20F-4136-A8F0-70B8DA1B5912}" sibTransId="{E717F841-4561-4860-B9F0-7AFD80383417}"/>
    <dgm:cxn modelId="{B25181F8-0E16-48C3-B1FE-0D9A50BA3A4E}" srcId="{7CCDF240-BC46-4326-8AF2-C8F4BD24631C}" destId="{BC4411C1-1B2F-45E6-A293-BD0A3D7C346B}" srcOrd="2" destOrd="0" parTransId="{11981AFE-BBD2-4EBB-8FFC-EF48CFA0B822}" sibTransId="{F455AFDE-B1FB-4BF6-9392-E2DE43F6C41E}"/>
    <dgm:cxn modelId="{EDC056EC-6851-48A0-9FE4-6D3B071FA883}" srcId="{7CCDF240-BC46-4326-8AF2-C8F4BD24631C}" destId="{7A4F9AB8-DF24-41A3-9E9B-ADA471978556}" srcOrd="1" destOrd="0" parTransId="{502DB0B2-6AB9-4C80-B40B-A8D2D5968125}" sibTransId="{89CD4988-1A2D-46E7-A22B-49B841C408E4}"/>
    <dgm:cxn modelId="{D78CBE86-8F39-4BAB-84FC-84AFEF5DB2DB}" type="presOf" srcId="{4FA1C73C-57DB-4FDF-BE60-E35215CCF477}" destId="{F916F7EE-052F-4965-98DB-E28768F5914C}" srcOrd="0" destOrd="0" presId="urn:microsoft.com/office/officeart/2005/8/layout/chevron2"/>
    <dgm:cxn modelId="{BDDB91A5-EFCF-4B99-9309-DEC7259FEFF0}" srcId="{A8D7A999-D992-42F3-A61E-8AFDF51981BD}" destId="{98AFBDC0-271A-421B-BBB0-36C959EDBDD7}" srcOrd="0" destOrd="0" parTransId="{4C9F4410-188D-4D7C-A8BF-6BA6AB83A523}" sibTransId="{752FC6ED-249A-4E2D-8F5D-26E86A52E611}"/>
    <dgm:cxn modelId="{32DAF626-A4C9-4A38-8689-5B1DB8A4D252}" type="presOf" srcId="{06792FCF-3666-4F30-A61F-CE6FF653EC86}" destId="{9CB5E9DE-244E-4C02-811F-E964457495FA}" srcOrd="0" destOrd="0" presId="urn:microsoft.com/office/officeart/2005/8/layout/chevron2"/>
    <dgm:cxn modelId="{DA824C97-76DC-4ED9-A622-BBB2D9C1448A}" type="presOf" srcId="{B15FB17F-48FE-48AC-B3CB-70B1D044D1FE}" destId="{A0E2FB5D-BA39-4F66-84AA-7674D5133F38}" srcOrd="0" destOrd="0" presId="urn:microsoft.com/office/officeart/2005/8/layout/chevron2"/>
    <dgm:cxn modelId="{D5A8451F-7417-4B8C-B312-0EB037C123F2}" type="presOf" srcId="{7CCDF240-BC46-4326-8AF2-C8F4BD24631C}" destId="{C1338066-8B4C-48CF-92B1-97F1E468683E}" srcOrd="0" destOrd="0" presId="urn:microsoft.com/office/officeart/2005/8/layout/chevron2"/>
    <dgm:cxn modelId="{7BC98959-10A0-4520-9363-23FDFD25DA2E}" srcId="{7CCDF240-BC46-4326-8AF2-C8F4BD24631C}" destId="{4FA1C73C-57DB-4FDF-BE60-E35215CCF477}" srcOrd="3" destOrd="0" parTransId="{CDF99D4C-EC11-4BD9-9E56-8678E7B96259}" sibTransId="{48533FB6-5100-4EF5-AB6F-20F7C77359F3}"/>
    <dgm:cxn modelId="{2E3D3C62-5F15-4E66-A62B-3CCAB25553C0}" type="presOf" srcId="{BC4411C1-1B2F-45E6-A293-BD0A3D7C346B}" destId="{C28D4D8E-F65E-4AA7-BF95-DB0FBF887EC3}" srcOrd="0" destOrd="0" presId="urn:microsoft.com/office/officeart/2005/8/layout/chevron2"/>
    <dgm:cxn modelId="{7659B9A7-2929-443C-9704-42425B699F2A}" type="presOf" srcId="{244DECA0-FE9F-40F2-B771-BF7DAF90CF8F}" destId="{9673654D-C9F1-40CA-8C84-9636E3E2B44D}" srcOrd="0" destOrd="0" presId="urn:microsoft.com/office/officeart/2005/8/layout/chevron2"/>
    <dgm:cxn modelId="{3D17BECA-AA48-4790-BF44-52366EC67DB8}" type="presOf" srcId="{7A4F9AB8-DF24-41A3-9E9B-ADA471978556}" destId="{46D17E66-66BC-48F0-BD37-F61535703ECF}" srcOrd="0" destOrd="0" presId="urn:microsoft.com/office/officeart/2005/8/layout/chevron2"/>
    <dgm:cxn modelId="{A71AE789-1414-48A7-ABEF-2DCBAE4DC581}" srcId="{7A4F9AB8-DF24-41A3-9E9B-ADA471978556}" destId="{40CB9B22-1630-4848-95DB-471808DC16F8}" srcOrd="0" destOrd="0" parTransId="{7C1CC35F-EFF7-43D4-839E-89051B693024}" sibTransId="{8508E993-B1A0-4D9A-A626-6360E71DFB83}"/>
    <dgm:cxn modelId="{A2E11907-01F2-4BAA-85B5-F4A4A7B754D4}" type="presOf" srcId="{98AFBDC0-271A-421B-BBB0-36C959EDBDD7}" destId="{D4102E5F-A043-4CC5-A7F9-2CE18B73F1EE}" srcOrd="0" destOrd="0" presId="urn:microsoft.com/office/officeart/2005/8/layout/chevron2"/>
    <dgm:cxn modelId="{7734F441-F18F-4B1B-A140-94363EF0CE8F}" type="presOf" srcId="{A8D7A999-D992-42F3-A61E-8AFDF51981BD}" destId="{95832ECF-ABD6-48ED-81CD-14A2F06FFF77}" srcOrd="0" destOrd="0" presId="urn:microsoft.com/office/officeart/2005/8/layout/chevron2"/>
    <dgm:cxn modelId="{938C5634-D0C0-4186-8F2F-B83622399A36}" srcId="{7CCDF240-BC46-4326-8AF2-C8F4BD24631C}" destId="{A8D7A999-D992-42F3-A61E-8AFDF51981BD}" srcOrd="4" destOrd="0" parTransId="{910B8EFA-2DE2-47FA-9458-693CC48D71B0}" sibTransId="{2BFAB05B-C0FB-4D80-92E4-0A5CB1F6827B}"/>
    <dgm:cxn modelId="{8655CAFD-9BB0-4D2E-8295-560E8D21A677}" type="presParOf" srcId="{C1338066-8B4C-48CF-92B1-97F1E468683E}" destId="{4174E05E-15D5-4C8F-8784-6CD59E4EC48B}" srcOrd="0" destOrd="0" presId="urn:microsoft.com/office/officeart/2005/8/layout/chevron2"/>
    <dgm:cxn modelId="{DAA2AD5A-9FDC-43D2-B77C-1C592D0A9121}" type="presParOf" srcId="{4174E05E-15D5-4C8F-8784-6CD59E4EC48B}" destId="{A0E2FB5D-BA39-4F66-84AA-7674D5133F38}" srcOrd="0" destOrd="0" presId="urn:microsoft.com/office/officeart/2005/8/layout/chevron2"/>
    <dgm:cxn modelId="{E4F0C6AA-AA30-43DE-80EC-8AB8E86DDA5D}" type="presParOf" srcId="{4174E05E-15D5-4C8F-8784-6CD59E4EC48B}" destId="{9673654D-C9F1-40CA-8C84-9636E3E2B44D}" srcOrd="1" destOrd="0" presId="urn:microsoft.com/office/officeart/2005/8/layout/chevron2"/>
    <dgm:cxn modelId="{0B2D0682-C3A1-4F96-911A-4EE99747CDFC}" type="presParOf" srcId="{C1338066-8B4C-48CF-92B1-97F1E468683E}" destId="{49E05393-CF5E-48B7-B72B-AC98B59D9E29}" srcOrd="1" destOrd="0" presId="urn:microsoft.com/office/officeart/2005/8/layout/chevron2"/>
    <dgm:cxn modelId="{1048FC11-5558-4A57-A7E9-2AAFFA1FDD78}" type="presParOf" srcId="{C1338066-8B4C-48CF-92B1-97F1E468683E}" destId="{3482C8C5-0237-4129-B993-30F8BB09D920}" srcOrd="2" destOrd="0" presId="urn:microsoft.com/office/officeart/2005/8/layout/chevron2"/>
    <dgm:cxn modelId="{917BFEA6-8CC4-41AA-B0EB-8B430001CEE0}" type="presParOf" srcId="{3482C8C5-0237-4129-B993-30F8BB09D920}" destId="{46D17E66-66BC-48F0-BD37-F61535703ECF}" srcOrd="0" destOrd="0" presId="urn:microsoft.com/office/officeart/2005/8/layout/chevron2"/>
    <dgm:cxn modelId="{704A2521-1EF9-4603-8E13-8B610D3AFDE6}" type="presParOf" srcId="{3482C8C5-0237-4129-B993-30F8BB09D920}" destId="{7D6F96EC-E84E-4750-9BFF-35B4B3DA3170}" srcOrd="1" destOrd="0" presId="urn:microsoft.com/office/officeart/2005/8/layout/chevron2"/>
    <dgm:cxn modelId="{26CADCFC-B07D-4160-BD7C-5F30BE518C11}" type="presParOf" srcId="{C1338066-8B4C-48CF-92B1-97F1E468683E}" destId="{AC7B7A28-9F06-4A14-920E-C8FD8B891A46}" srcOrd="3" destOrd="0" presId="urn:microsoft.com/office/officeart/2005/8/layout/chevron2"/>
    <dgm:cxn modelId="{20C15CD8-C58B-4867-954C-12CE5F97A3B2}" type="presParOf" srcId="{C1338066-8B4C-48CF-92B1-97F1E468683E}" destId="{B91BC1C7-D2DC-46CF-83C3-C466C5A2654D}" srcOrd="4" destOrd="0" presId="urn:microsoft.com/office/officeart/2005/8/layout/chevron2"/>
    <dgm:cxn modelId="{2F1DD812-1E8F-4DD3-B802-94D20A68FFC9}" type="presParOf" srcId="{B91BC1C7-D2DC-46CF-83C3-C466C5A2654D}" destId="{C28D4D8E-F65E-4AA7-BF95-DB0FBF887EC3}" srcOrd="0" destOrd="0" presId="urn:microsoft.com/office/officeart/2005/8/layout/chevron2"/>
    <dgm:cxn modelId="{BB65EC07-6C64-4219-941D-517D6DC99F85}" type="presParOf" srcId="{B91BC1C7-D2DC-46CF-83C3-C466C5A2654D}" destId="{D13021D5-302C-4F1A-960F-561D9D853095}" srcOrd="1" destOrd="0" presId="urn:microsoft.com/office/officeart/2005/8/layout/chevron2"/>
    <dgm:cxn modelId="{E816197F-9F18-422E-933B-1DAC1005FC88}" type="presParOf" srcId="{C1338066-8B4C-48CF-92B1-97F1E468683E}" destId="{993D1648-E5DF-4142-9848-7F172C628AF2}" srcOrd="5" destOrd="0" presId="urn:microsoft.com/office/officeart/2005/8/layout/chevron2"/>
    <dgm:cxn modelId="{EC3CF243-7EA5-4C3D-B752-5959626C35CD}" type="presParOf" srcId="{C1338066-8B4C-48CF-92B1-97F1E468683E}" destId="{3B8178A8-7C29-4285-B615-BDDA40D3788F}" srcOrd="6" destOrd="0" presId="urn:microsoft.com/office/officeart/2005/8/layout/chevron2"/>
    <dgm:cxn modelId="{6B92E9D9-E630-4E8C-AB2E-8E8E16216561}" type="presParOf" srcId="{3B8178A8-7C29-4285-B615-BDDA40D3788F}" destId="{F916F7EE-052F-4965-98DB-E28768F5914C}" srcOrd="0" destOrd="0" presId="urn:microsoft.com/office/officeart/2005/8/layout/chevron2"/>
    <dgm:cxn modelId="{B51EAC3D-E83C-4D0F-B178-35CF3D348896}" type="presParOf" srcId="{3B8178A8-7C29-4285-B615-BDDA40D3788F}" destId="{9CB5E9DE-244E-4C02-811F-E964457495FA}" srcOrd="1" destOrd="0" presId="urn:microsoft.com/office/officeart/2005/8/layout/chevron2"/>
    <dgm:cxn modelId="{4B544616-43D7-4B39-BB45-755B44CA3E83}" type="presParOf" srcId="{C1338066-8B4C-48CF-92B1-97F1E468683E}" destId="{76A63672-ADA4-43B9-8F90-A4524F262B3B}" srcOrd="7" destOrd="0" presId="urn:microsoft.com/office/officeart/2005/8/layout/chevron2"/>
    <dgm:cxn modelId="{13E1D223-3271-4176-964B-9094588E4506}" type="presParOf" srcId="{C1338066-8B4C-48CF-92B1-97F1E468683E}" destId="{19FF668F-FC98-475C-B45D-C37BB726CB4C}" srcOrd="8" destOrd="0" presId="urn:microsoft.com/office/officeart/2005/8/layout/chevron2"/>
    <dgm:cxn modelId="{BDCA05F9-5D7E-4608-8D73-8B1D14156F0B}" type="presParOf" srcId="{19FF668F-FC98-475C-B45D-C37BB726CB4C}" destId="{95832ECF-ABD6-48ED-81CD-14A2F06FFF77}" srcOrd="0" destOrd="0" presId="urn:microsoft.com/office/officeart/2005/8/layout/chevron2"/>
    <dgm:cxn modelId="{D5BD3CCC-0DC5-49CE-B248-E2B73357A29A}" type="presParOf" srcId="{19FF668F-FC98-475C-B45D-C37BB726CB4C}" destId="{D4102E5F-A043-4CC5-A7F9-2CE18B73F1E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63D4A4-8554-4B4B-AFD9-75AB78D0D601}" type="doc">
      <dgm:prSet loTypeId="urn:microsoft.com/office/officeart/2005/8/layout/radial3" loCatId="" qsTypeId="urn:microsoft.com/office/officeart/2005/8/quickstyle/3d3" qsCatId="3D" csTypeId="urn:microsoft.com/office/officeart/2005/8/colors/accent3_5" csCatId="accent3" phldr="1"/>
      <dgm:spPr/>
      <dgm:t>
        <a:bodyPr/>
        <a:lstStyle/>
        <a:p>
          <a:endParaRPr lang="en-GB"/>
        </a:p>
      </dgm:t>
    </dgm:pt>
    <dgm:pt modelId="{C44CA2EF-27CB-FD45-82F8-176F4A09F3D4}">
      <dgm:prSet phldrT="[Text]" custT="1"/>
      <dgm:spPr/>
      <dgm:t>
        <a:bodyPr/>
        <a:lstStyle/>
        <a:p>
          <a:r>
            <a:rPr lang="en-GB" sz="4400" i="1" dirty="0"/>
            <a:t>Nutritious Diet</a:t>
          </a:r>
        </a:p>
      </dgm:t>
    </dgm:pt>
    <dgm:pt modelId="{44CCD6B8-31DE-F342-B6BA-E81EBB42DCF1}" type="parTrans" cxnId="{AFC6BEC9-4D09-A04D-A5F3-0F1971DC08CD}">
      <dgm:prSet/>
      <dgm:spPr/>
      <dgm:t>
        <a:bodyPr/>
        <a:lstStyle/>
        <a:p>
          <a:endParaRPr lang="en-GB"/>
        </a:p>
      </dgm:t>
    </dgm:pt>
    <dgm:pt modelId="{34D4D4DC-F1E3-9145-B407-77828E2B7922}" type="sibTrans" cxnId="{AFC6BEC9-4D09-A04D-A5F3-0F1971DC08CD}">
      <dgm:prSet/>
      <dgm:spPr/>
      <dgm:t>
        <a:bodyPr/>
        <a:lstStyle/>
        <a:p>
          <a:endParaRPr lang="en-GB"/>
        </a:p>
      </dgm:t>
    </dgm:pt>
    <dgm:pt modelId="{54DEBA58-D8A8-D647-93E9-6E31C9E540BE}">
      <dgm:prSet phldrT="[Text]" custT="1"/>
      <dgm:spPr/>
      <dgm:t>
        <a:bodyPr/>
        <a:lstStyle/>
        <a:p>
          <a:r>
            <a:rPr lang="en-GB" sz="2400" b="1" dirty="0" smtClean="0"/>
            <a:t>Adequacy</a:t>
          </a:r>
          <a:endParaRPr lang="en-GB" sz="2400" b="1" dirty="0"/>
        </a:p>
      </dgm:t>
    </dgm:pt>
    <dgm:pt modelId="{76858D5D-A46F-CB4B-8E06-06105CCBBB93}" type="parTrans" cxnId="{A92F760F-EED7-0B43-8B5D-E7FD13067622}">
      <dgm:prSet/>
      <dgm:spPr/>
      <dgm:t>
        <a:bodyPr/>
        <a:lstStyle/>
        <a:p>
          <a:endParaRPr lang="en-GB"/>
        </a:p>
      </dgm:t>
    </dgm:pt>
    <dgm:pt modelId="{89FBA4F9-6D7F-FF4A-9078-638FE45872F8}" type="sibTrans" cxnId="{A92F760F-EED7-0B43-8B5D-E7FD13067622}">
      <dgm:prSet/>
      <dgm:spPr/>
      <dgm:t>
        <a:bodyPr/>
        <a:lstStyle/>
        <a:p>
          <a:endParaRPr lang="en-GB"/>
        </a:p>
      </dgm:t>
    </dgm:pt>
    <dgm:pt modelId="{41D7349A-79D0-164D-B64E-2BDD464B8D6E}">
      <dgm:prSet phldrT="[Text]" custT="1"/>
      <dgm:spPr/>
      <dgm:t>
        <a:bodyPr/>
        <a:lstStyle/>
        <a:p>
          <a:r>
            <a:rPr lang="en-GB" sz="2400" b="1" dirty="0" smtClean="0"/>
            <a:t>Balance</a:t>
          </a:r>
          <a:endParaRPr lang="en-GB" sz="2400" b="1" dirty="0"/>
        </a:p>
      </dgm:t>
    </dgm:pt>
    <dgm:pt modelId="{FDC16A9B-50DF-6643-A4DD-FC698DE74E8E}" type="parTrans" cxnId="{8FDA8857-6A21-7747-A3B7-BB4D60F659AD}">
      <dgm:prSet/>
      <dgm:spPr/>
      <dgm:t>
        <a:bodyPr/>
        <a:lstStyle/>
        <a:p>
          <a:endParaRPr lang="en-GB"/>
        </a:p>
      </dgm:t>
    </dgm:pt>
    <dgm:pt modelId="{9C3FDCED-7925-0647-A413-8A6090D6322C}" type="sibTrans" cxnId="{8FDA8857-6A21-7747-A3B7-BB4D60F659AD}">
      <dgm:prSet/>
      <dgm:spPr/>
      <dgm:t>
        <a:bodyPr/>
        <a:lstStyle/>
        <a:p>
          <a:endParaRPr lang="en-GB"/>
        </a:p>
      </dgm:t>
    </dgm:pt>
    <dgm:pt modelId="{FF8FE59A-9103-7943-BAFF-EA3E2475C800}">
      <dgm:prSet phldrT="[Text]" custT="1"/>
      <dgm:spPr/>
      <dgm:t>
        <a:bodyPr/>
        <a:lstStyle/>
        <a:p>
          <a:r>
            <a:rPr lang="en-GB" sz="2400" b="1" dirty="0" smtClean="0"/>
            <a:t>Energy control</a:t>
          </a:r>
          <a:endParaRPr lang="en-GB" sz="2400" b="1" dirty="0"/>
        </a:p>
      </dgm:t>
    </dgm:pt>
    <dgm:pt modelId="{F07A801A-A46E-1648-B75A-BC1892A3CB0F}" type="parTrans" cxnId="{4F14C7BE-C1BB-1143-A1B0-F46BE02A2122}">
      <dgm:prSet/>
      <dgm:spPr/>
      <dgm:t>
        <a:bodyPr/>
        <a:lstStyle/>
        <a:p>
          <a:endParaRPr lang="en-GB"/>
        </a:p>
      </dgm:t>
    </dgm:pt>
    <dgm:pt modelId="{BF37A2CF-2DD6-7D49-A4D2-67D744D0BF46}" type="sibTrans" cxnId="{4F14C7BE-C1BB-1143-A1B0-F46BE02A2122}">
      <dgm:prSet/>
      <dgm:spPr/>
      <dgm:t>
        <a:bodyPr/>
        <a:lstStyle/>
        <a:p>
          <a:endParaRPr lang="en-GB"/>
        </a:p>
      </dgm:t>
    </dgm:pt>
    <dgm:pt modelId="{778429A7-36D5-744C-8A42-B695667E5A31}">
      <dgm:prSet phldrT="[Text]" custT="1"/>
      <dgm:spPr/>
      <dgm:t>
        <a:bodyPr/>
        <a:lstStyle/>
        <a:p>
          <a:r>
            <a:rPr lang="en-GB" sz="2400" b="1" dirty="0" smtClean="0"/>
            <a:t>Moderation</a:t>
          </a:r>
          <a:endParaRPr lang="en-GB" sz="2400" b="1" dirty="0"/>
        </a:p>
      </dgm:t>
    </dgm:pt>
    <dgm:pt modelId="{2C8DF662-180E-4545-A1C9-8F1CEFED8D67}" type="parTrans" cxnId="{174924BC-9DF7-C845-8BA7-A1106B62AFAC}">
      <dgm:prSet/>
      <dgm:spPr/>
      <dgm:t>
        <a:bodyPr/>
        <a:lstStyle/>
        <a:p>
          <a:endParaRPr lang="en-GB"/>
        </a:p>
      </dgm:t>
    </dgm:pt>
    <dgm:pt modelId="{D2B116C9-455D-694D-B3B2-428AC5A8E56B}" type="sibTrans" cxnId="{174924BC-9DF7-C845-8BA7-A1106B62AFAC}">
      <dgm:prSet/>
      <dgm:spPr/>
      <dgm:t>
        <a:bodyPr/>
        <a:lstStyle/>
        <a:p>
          <a:endParaRPr lang="en-GB"/>
        </a:p>
      </dgm:t>
    </dgm:pt>
    <dgm:pt modelId="{94BB60D7-2B91-5E45-AA12-79BA0A37980C}">
      <dgm:prSet custT="1"/>
      <dgm:spPr/>
      <dgm:t>
        <a:bodyPr/>
        <a:lstStyle/>
        <a:p>
          <a:r>
            <a:rPr lang="en-GB" sz="2400" b="1" dirty="0" smtClean="0"/>
            <a:t>Variety</a:t>
          </a:r>
          <a:endParaRPr lang="en-GB" sz="2400" b="1" dirty="0"/>
        </a:p>
      </dgm:t>
    </dgm:pt>
    <dgm:pt modelId="{ABB6A749-3D45-AC41-ADF2-0DFC509C9F49}" type="parTrans" cxnId="{D26C44B1-2A18-6841-A3DB-964FFEFFE92A}">
      <dgm:prSet/>
      <dgm:spPr/>
      <dgm:t>
        <a:bodyPr/>
        <a:lstStyle/>
        <a:p>
          <a:endParaRPr lang="en-GB"/>
        </a:p>
      </dgm:t>
    </dgm:pt>
    <dgm:pt modelId="{96766651-7CE0-0646-BA21-C62BA0ECBBC3}" type="sibTrans" cxnId="{D26C44B1-2A18-6841-A3DB-964FFEFFE92A}">
      <dgm:prSet/>
      <dgm:spPr/>
      <dgm:t>
        <a:bodyPr/>
        <a:lstStyle/>
        <a:p>
          <a:endParaRPr lang="en-GB"/>
        </a:p>
      </dgm:t>
    </dgm:pt>
    <dgm:pt modelId="{02F8E6E2-FB52-EC46-B78B-3DF4192EB635}" type="pres">
      <dgm:prSet presAssocID="{F063D4A4-8554-4B4B-AFD9-75AB78D0D60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F29F44A-A48C-1043-9674-DB01B348AB6A}" type="pres">
      <dgm:prSet presAssocID="{F063D4A4-8554-4B4B-AFD9-75AB78D0D601}" presName="radial" presStyleCnt="0">
        <dgm:presLayoutVars>
          <dgm:animLvl val="ctr"/>
        </dgm:presLayoutVars>
      </dgm:prSet>
      <dgm:spPr/>
      <dgm:t>
        <a:bodyPr/>
        <a:lstStyle/>
        <a:p>
          <a:endParaRPr lang="en-US"/>
        </a:p>
      </dgm:t>
    </dgm:pt>
    <dgm:pt modelId="{E966B102-8B8F-C14D-A911-EFE11268FB53}" type="pres">
      <dgm:prSet presAssocID="{C44CA2EF-27CB-FD45-82F8-176F4A09F3D4}" presName="centerShape" presStyleLbl="vennNode1" presStyleIdx="0" presStyleCnt="6"/>
      <dgm:spPr/>
      <dgm:t>
        <a:bodyPr/>
        <a:lstStyle/>
        <a:p>
          <a:endParaRPr lang="en-US"/>
        </a:p>
      </dgm:t>
    </dgm:pt>
    <dgm:pt modelId="{C5352D56-EF2D-4445-8338-FED6E1932330}" type="pres">
      <dgm:prSet presAssocID="{54DEBA58-D8A8-D647-93E9-6E31C9E540BE}" presName="node" presStyleLbl="vennNode1" presStyleIdx="1" presStyleCnt="6" custScaleX="138575" custScaleY="978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35F4F8-85E9-A14E-A54A-C406D5C41E51}" type="pres">
      <dgm:prSet presAssocID="{41D7349A-79D0-164D-B64E-2BDD464B8D6E}" presName="node" presStyleLbl="vennNode1" presStyleIdx="2" presStyleCnt="6" custScaleX="140599" custScaleY="98376" custRadScaleRad="107475" custRadScaleInc="-28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854617-106E-3049-925D-74F6E8DDD7E8}" type="pres">
      <dgm:prSet presAssocID="{FF8FE59A-9103-7943-BAFF-EA3E2475C800}" presName="node" presStyleLbl="vennNode1" presStyleIdx="3" presStyleCnt="6" custScaleX="129804" custRadScaleRad="97649" custRadScaleInc="-83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78C6BE-CEEE-034F-9E42-F615CFDBF274}" type="pres">
      <dgm:prSet presAssocID="{778429A7-36D5-744C-8A42-B695667E5A31}" presName="node" presStyleLbl="vennNode1" presStyleIdx="4" presStyleCnt="6" custScaleX="134964" custRadScaleRad="97494" custRadScaleInc="81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B28AAE-7C22-AE48-830E-2AF3199DB165}" type="pres">
      <dgm:prSet presAssocID="{94BB60D7-2B91-5E45-AA12-79BA0A37980C}" presName="node" presStyleLbl="vennNode1" presStyleIdx="5" presStyleCnt="6" custScaleX="125904" custRadScaleRad="104601" custRadScaleInc="56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FCDAAA-1E76-A143-A6AF-2E8ABA8BAC38}" type="presOf" srcId="{41D7349A-79D0-164D-B64E-2BDD464B8D6E}" destId="{A935F4F8-85E9-A14E-A54A-C406D5C41E51}" srcOrd="0" destOrd="0" presId="urn:microsoft.com/office/officeart/2005/8/layout/radial3"/>
    <dgm:cxn modelId="{174924BC-9DF7-C845-8BA7-A1106B62AFAC}" srcId="{C44CA2EF-27CB-FD45-82F8-176F4A09F3D4}" destId="{778429A7-36D5-744C-8A42-B695667E5A31}" srcOrd="3" destOrd="0" parTransId="{2C8DF662-180E-4545-A1C9-8F1CEFED8D67}" sibTransId="{D2B116C9-455D-694D-B3B2-428AC5A8E56B}"/>
    <dgm:cxn modelId="{BADD413C-75CF-1344-A755-180B139953C1}" type="presOf" srcId="{F063D4A4-8554-4B4B-AFD9-75AB78D0D601}" destId="{02F8E6E2-FB52-EC46-B78B-3DF4192EB635}" srcOrd="0" destOrd="0" presId="urn:microsoft.com/office/officeart/2005/8/layout/radial3"/>
    <dgm:cxn modelId="{4F14C7BE-C1BB-1143-A1B0-F46BE02A2122}" srcId="{C44CA2EF-27CB-FD45-82F8-176F4A09F3D4}" destId="{FF8FE59A-9103-7943-BAFF-EA3E2475C800}" srcOrd="2" destOrd="0" parTransId="{F07A801A-A46E-1648-B75A-BC1892A3CB0F}" sibTransId="{BF37A2CF-2DD6-7D49-A4D2-67D744D0BF46}"/>
    <dgm:cxn modelId="{E35D0AE7-2639-034F-839B-0782D758D379}" type="presOf" srcId="{C44CA2EF-27CB-FD45-82F8-176F4A09F3D4}" destId="{E966B102-8B8F-C14D-A911-EFE11268FB53}" srcOrd="0" destOrd="0" presId="urn:microsoft.com/office/officeart/2005/8/layout/radial3"/>
    <dgm:cxn modelId="{8FDA8857-6A21-7747-A3B7-BB4D60F659AD}" srcId="{C44CA2EF-27CB-FD45-82F8-176F4A09F3D4}" destId="{41D7349A-79D0-164D-B64E-2BDD464B8D6E}" srcOrd="1" destOrd="0" parTransId="{FDC16A9B-50DF-6643-A4DD-FC698DE74E8E}" sibTransId="{9C3FDCED-7925-0647-A413-8A6090D6322C}"/>
    <dgm:cxn modelId="{302DB9F6-B0A4-D74A-9A5F-6D17936B3681}" type="presOf" srcId="{FF8FE59A-9103-7943-BAFF-EA3E2475C800}" destId="{9D854617-106E-3049-925D-74F6E8DDD7E8}" srcOrd="0" destOrd="0" presId="urn:microsoft.com/office/officeart/2005/8/layout/radial3"/>
    <dgm:cxn modelId="{D57F68B4-E8D4-DF41-8CCC-E2FA0B434E7E}" type="presOf" srcId="{94BB60D7-2B91-5E45-AA12-79BA0A37980C}" destId="{3FB28AAE-7C22-AE48-830E-2AF3199DB165}" srcOrd="0" destOrd="0" presId="urn:microsoft.com/office/officeart/2005/8/layout/radial3"/>
    <dgm:cxn modelId="{AFC6BEC9-4D09-A04D-A5F3-0F1971DC08CD}" srcId="{F063D4A4-8554-4B4B-AFD9-75AB78D0D601}" destId="{C44CA2EF-27CB-FD45-82F8-176F4A09F3D4}" srcOrd="0" destOrd="0" parTransId="{44CCD6B8-31DE-F342-B6BA-E81EBB42DCF1}" sibTransId="{34D4D4DC-F1E3-9145-B407-77828E2B7922}"/>
    <dgm:cxn modelId="{A92F760F-EED7-0B43-8B5D-E7FD13067622}" srcId="{C44CA2EF-27CB-FD45-82F8-176F4A09F3D4}" destId="{54DEBA58-D8A8-D647-93E9-6E31C9E540BE}" srcOrd="0" destOrd="0" parTransId="{76858D5D-A46F-CB4B-8E06-06105CCBBB93}" sibTransId="{89FBA4F9-6D7F-FF4A-9078-638FE45872F8}"/>
    <dgm:cxn modelId="{0ED7C6F5-4CBB-2041-9C6E-2A22875A829B}" type="presOf" srcId="{778429A7-36D5-744C-8A42-B695667E5A31}" destId="{2578C6BE-CEEE-034F-9E42-F615CFDBF274}" srcOrd="0" destOrd="0" presId="urn:microsoft.com/office/officeart/2005/8/layout/radial3"/>
    <dgm:cxn modelId="{87F1B42A-825E-164C-AACA-26457A15F100}" type="presOf" srcId="{54DEBA58-D8A8-D647-93E9-6E31C9E540BE}" destId="{C5352D56-EF2D-4445-8338-FED6E1932330}" srcOrd="0" destOrd="0" presId="urn:microsoft.com/office/officeart/2005/8/layout/radial3"/>
    <dgm:cxn modelId="{D26C44B1-2A18-6841-A3DB-964FFEFFE92A}" srcId="{C44CA2EF-27CB-FD45-82F8-176F4A09F3D4}" destId="{94BB60D7-2B91-5E45-AA12-79BA0A37980C}" srcOrd="4" destOrd="0" parTransId="{ABB6A749-3D45-AC41-ADF2-0DFC509C9F49}" sibTransId="{96766651-7CE0-0646-BA21-C62BA0ECBBC3}"/>
    <dgm:cxn modelId="{E3671512-BEA4-9B46-8278-BD8C9FA4BCDA}" type="presParOf" srcId="{02F8E6E2-FB52-EC46-B78B-3DF4192EB635}" destId="{AF29F44A-A48C-1043-9674-DB01B348AB6A}" srcOrd="0" destOrd="0" presId="urn:microsoft.com/office/officeart/2005/8/layout/radial3"/>
    <dgm:cxn modelId="{44EAAEA2-CF76-E243-AAC2-057BBB267FAE}" type="presParOf" srcId="{AF29F44A-A48C-1043-9674-DB01B348AB6A}" destId="{E966B102-8B8F-C14D-A911-EFE11268FB53}" srcOrd="0" destOrd="0" presId="urn:microsoft.com/office/officeart/2005/8/layout/radial3"/>
    <dgm:cxn modelId="{DEF27372-183F-7E4B-A773-8C4435B3DD2C}" type="presParOf" srcId="{AF29F44A-A48C-1043-9674-DB01B348AB6A}" destId="{C5352D56-EF2D-4445-8338-FED6E1932330}" srcOrd="1" destOrd="0" presId="urn:microsoft.com/office/officeart/2005/8/layout/radial3"/>
    <dgm:cxn modelId="{C79FF7C4-E4D1-9142-994E-4C67A6F540F6}" type="presParOf" srcId="{AF29F44A-A48C-1043-9674-DB01B348AB6A}" destId="{A935F4F8-85E9-A14E-A54A-C406D5C41E51}" srcOrd="2" destOrd="0" presId="urn:microsoft.com/office/officeart/2005/8/layout/radial3"/>
    <dgm:cxn modelId="{5D23729D-9C3B-AF40-8E4F-5CC38020041B}" type="presParOf" srcId="{AF29F44A-A48C-1043-9674-DB01B348AB6A}" destId="{9D854617-106E-3049-925D-74F6E8DDD7E8}" srcOrd="3" destOrd="0" presId="urn:microsoft.com/office/officeart/2005/8/layout/radial3"/>
    <dgm:cxn modelId="{F28D0E8E-2A03-AA49-ADE4-A8FC18729DDC}" type="presParOf" srcId="{AF29F44A-A48C-1043-9674-DB01B348AB6A}" destId="{2578C6BE-CEEE-034F-9E42-F615CFDBF274}" srcOrd="4" destOrd="0" presId="urn:microsoft.com/office/officeart/2005/8/layout/radial3"/>
    <dgm:cxn modelId="{87A1B50B-5FBA-9544-985A-95CDC9EFA711}" type="presParOf" srcId="{AF29F44A-A48C-1043-9674-DB01B348AB6A}" destId="{3FB28AAE-7C22-AE48-830E-2AF3199DB165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E2FB5D-BA39-4F66-84AA-7674D5133F38}">
      <dsp:nvSpPr>
        <dsp:cNvPr id="0" name=""/>
        <dsp:cNvSpPr/>
      </dsp:nvSpPr>
      <dsp:spPr>
        <a:xfrm rot="5400000">
          <a:off x="-165208" y="166107"/>
          <a:ext cx="1101391" cy="770974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f-ZA" sz="2100" b="1" kern="1200"/>
            <a:t>1</a:t>
          </a:r>
          <a:endParaRPr lang="en-ZA" sz="2100" b="1" kern="1200" dirty="0"/>
        </a:p>
      </dsp:txBody>
      <dsp:txXfrm rot="-5400000">
        <a:off x="1" y="386385"/>
        <a:ext cx="770974" cy="330417"/>
      </dsp:txXfrm>
    </dsp:sp>
    <dsp:sp modelId="{9673654D-C9F1-40CA-8C84-9636E3E2B44D}">
      <dsp:nvSpPr>
        <dsp:cNvPr id="0" name=""/>
        <dsp:cNvSpPr/>
      </dsp:nvSpPr>
      <dsp:spPr>
        <a:xfrm rot="5400000">
          <a:off x="5356126" y="-4584253"/>
          <a:ext cx="715904" cy="9886209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en-ZA" sz="2300" kern="1200" dirty="0"/>
            <a:t>Food = Basic Need of Humans</a:t>
          </a:r>
        </a:p>
      </dsp:txBody>
      <dsp:txXfrm rot="-5400000">
        <a:off x="770974" y="35847"/>
        <a:ext cx="9851261" cy="646008"/>
      </dsp:txXfrm>
    </dsp:sp>
    <dsp:sp modelId="{8D0ADF34-61A4-4DBC-B6D5-29AED13F33C3}">
      <dsp:nvSpPr>
        <dsp:cNvPr id="0" name=""/>
        <dsp:cNvSpPr/>
      </dsp:nvSpPr>
      <dsp:spPr>
        <a:xfrm rot="5400000">
          <a:off x="-165208" y="1150450"/>
          <a:ext cx="1101391" cy="770974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f-ZA" sz="2100" b="1" kern="1200"/>
            <a:t>2</a:t>
          </a:r>
          <a:endParaRPr lang="en-ZA" sz="2100" b="1" kern="1200" dirty="0"/>
        </a:p>
      </dsp:txBody>
      <dsp:txXfrm rot="-5400000">
        <a:off x="1" y="1370728"/>
        <a:ext cx="770974" cy="330417"/>
      </dsp:txXfrm>
    </dsp:sp>
    <dsp:sp modelId="{8600442A-722E-4C4D-A99E-A9C71196E7F1}">
      <dsp:nvSpPr>
        <dsp:cNvPr id="0" name=""/>
        <dsp:cNvSpPr/>
      </dsp:nvSpPr>
      <dsp:spPr>
        <a:xfrm rot="5400000">
          <a:off x="5356126" y="-3599911"/>
          <a:ext cx="715904" cy="9886209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en-ZA" sz="2400" kern="1200" dirty="0"/>
            <a:t>Food = Energy (kJ), Nutrients + Other Substances </a:t>
          </a:r>
          <a:r>
            <a:rPr lang="en-ZA" sz="2000" kern="1200" dirty="0">
              <a:sym typeface="Wingdings" pitchFamily="2" charset="2"/>
            </a:rPr>
            <a:t></a:t>
          </a:r>
          <a:r>
            <a:rPr lang="en-ZA" sz="2400" kern="1200" dirty="0"/>
            <a:t> Growth &amp; Development</a:t>
          </a:r>
        </a:p>
      </dsp:txBody>
      <dsp:txXfrm rot="-5400000">
        <a:off x="770974" y="1020189"/>
        <a:ext cx="9851261" cy="646008"/>
      </dsp:txXfrm>
    </dsp:sp>
    <dsp:sp modelId="{46D17E66-66BC-48F0-BD37-F61535703ECF}">
      <dsp:nvSpPr>
        <dsp:cNvPr id="0" name=""/>
        <dsp:cNvSpPr/>
      </dsp:nvSpPr>
      <dsp:spPr>
        <a:xfrm rot="5400000">
          <a:off x="-165208" y="2134792"/>
          <a:ext cx="1101391" cy="770974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f-ZA" sz="2100" b="1" kern="1200"/>
            <a:t>3</a:t>
          </a:r>
          <a:endParaRPr lang="en-ZA" sz="2100" b="1" kern="1200" dirty="0"/>
        </a:p>
      </dsp:txBody>
      <dsp:txXfrm rot="-5400000">
        <a:off x="1" y="2355070"/>
        <a:ext cx="770974" cy="330417"/>
      </dsp:txXfrm>
    </dsp:sp>
    <dsp:sp modelId="{7D6F96EC-E84E-4750-9BFF-35B4B3DA3170}">
      <dsp:nvSpPr>
        <dsp:cNvPr id="0" name=""/>
        <dsp:cNvSpPr/>
      </dsp:nvSpPr>
      <dsp:spPr>
        <a:xfrm rot="5400000">
          <a:off x="5356126" y="-2562756"/>
          <a:ext cx="715904" cy="9886209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en-ZA" sz="2400" kern="1200" dirty="0"/>
            <a:t>Health Problems originate within Cells</a:t>
          </a:r>
        </a:p>
      </dsp:txBody>
      <dsp:txXfrm rot="-5400000">
        <a:off x="770974" y="2057344"/>
        <a:ext cx="9851261" cy="646008"/>
      </dsp:txXfrm>
    </dsp:sp>
    <dsp:sp modelId="{F916F7EE-052F-4965-98DB-E28768F5914C}">
      <dsp:nvSpPr>
        <dsp:cNvPr id="0" name=""/>
        <dsp:cNvSpPr/>
      </dsp:nvSpPr>
      <dsp:spPr>
        <a:xfrm rot="5400000">
          <a:off x="-165208" y="3119135"/>
          <a:ext cx="1101391" cy="770974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f-ZA" sz="2100" b="1" kern="1200"/>
            <a:t>4</a:t>
          </a:r>
          <a:endParaRPr lang="en-ZA" sz="2100" b="1" kern="1200" dirty="0"/>
        </a:p>
      </dsp:txBody>
      <dsp:txXfrm rot="-5400000">
        <a:off x="1" y="3339413"/>
        <a:ext cx="770974" cy="330417"/>
      </dsp:txXfrm>
    </dsp:sp>
    <dsp:sp modelId="{9CB5E9DE-244E-4C02-811F-E964457495FA}">
      <dsp:nvSpPr>
        <dsp:cNvPr id="0" name=""/>
        <dsp:cNvSpPr/>
      </dsp:nvSpPr>
      <dsp:spPr>
        <a:xfrm rot="5400000">
          <a:off x="5356126" y="-1631225"/>
          <a:ext cx="715904" cy="9886209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en-ZA" sz="2300" kern="1200" dirty="0"/>
            <a:t>Poor Nutrition can result from both Inadequate and Excessive Nutrient Intake</a:t>
          </a:r>
        </a:p>
      </dsp:txBody>
      <dsp:txXfrm rot="-5400000">
        <a:off x="770974" y="2988875"/>
        <a:ext cx="9851261" cy="646008"/>
      </dsp:txXfrm>
    </dsp:sp>
    <dsp:sp modelId="{95832ECF-ABD6-48ED-81CD-14A2F06FFF77}">
      <dsp:nvSpPr>
        <dsp:cNvPr id="0" name=""/>
        <dsp:cNvSpPr/>
      </dsp:nvSpPr>
      <dsp:spPr>
        <a:xfrm rot="5400000">
          <a:off x="-165208" y="4103478"/>
          <a:ext cx="1101391" cy="770974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f-ZA" sz="2100" b="1" kern="1200"/>
            <a:t>5</a:t>
          </a:r>
          <a:endParaRPr lang="en-ZA" sz="2100" b="1" kern="1200" dirty="0"/>
        </a:p>
      </dsp:txBody>
      <dsp:txXfrm rot="-5400000">
        <a:off x="1" y="4323756"/>
        <a:ext cx="770974" cy="330417"/>
      </dsp:txXfrm>
    </dsp:sp>
    <dsp:sp modelId="{D4102E5F-A043-4CC5-A7F9-2CE18B73F1EE}">
      <dsp:nvSpPr>
        <dsp:cNvPr id="0" name=""/>
        <dsp:cNvSpPr/>
      </dsp:nvSpPr>
      <dsp:spPr>
        <a:xfrm rot="5400000">
          <a:off x="5356126" y="-646883"/>
          <a:ext cx="715904" cy="9886209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en-ZA" sz="2300" kern="1200" dirty="0"/>
            <a:t>Humans can Adapt to Manage Fluctuations in Nutrient Intake</a:t>
          </a:r>
        </a:p>
      </dsp:txBody>
      <dsp:txXfrm rot="-5400000">
        <a:off x="770974" y="3973217"/>
        <a:ext cx="9851261" cy="6460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E2FB5D-BA39-4F66-84AA-7674D5133F38}">
      <dsp:nvSpPr>
        <dsp:cNvPr id="0" name=""/>
        <dsp:cNvSpPr/>
      </dsp:nvSpPr>
      <dsp:spPr>
        <a:xfrm rot="5400000">
          <a:off x="-168767" y="172180"/>
          <a:ext cx="1125118" cy="787583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f-ZA" sz="2200" b="1" kern="1200"/>
            <a:t>6</a:t>
          </a:r>
          <a:endParaRPr lang="en-ZA" sz="2200" b="1" kern="1200" dirty="0"/>
        </a:p>
      </dsp:txBody>
      <dsp:txXfrm rot="-5400000">
        <a:off x="1" y="397205"/>
        <a:ext cx="787583" cy="337535"/>
      </dsp:txXfrm>
    </dsp:sp>
    <dsp:sp modelId="{9673654D-C9F1-40CA-8C84-9636E3E2B44D}">
      <dsp:nvSpPr>
        <dsp:cNvPr id="0" name=""/>
        <dsp:cNvSpPr/>
      </dsp:nvSpPr>
      <dsp:spPr>
        <a:xfrm rot="5400000">
          <a:off x="5356719" y="-4565724"/>
          <a:ext cx="731327" cy="9869600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182563" marR="0" lvl="1" indent="-182563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ZA" sz="2400" kern="1200" dirty="0"/>
            <a:t>Malnutrition = Poor Diets, Disease States, Genetic Factors  </a:t>
          </a:r>
          <a:r>
            <a:rPr lang="en-ZA" sz="2400" i="1" kern="1200" dirty="0"/>
            <a:t>…</a:t>
          </a:r>
          <a:r>
            <a:rPr lang="en-ZA" sz="2000" i="1" kern="1200" dirty="0"/>
            <a:t>or</a:t>
          </a:r>
          <a:r>
            <a:rPr lang="en-ZA" sz="2400" i="1" kern="1200" dirty="0"/>
            <a:t> Combinations</a:t>
          </a:r>
        </a:p>
      </dsp:txBody>
      <dsp:txXfrm rot="-5400000">
        <a:off x="787583" y="39112"/>
        <a:ext cx="9833900" cy="659927"/>
      </dsp:txXfrm>
    </dsp:sp>
    <dsp:sp modelId="{46D17E66-66BC-48F0-BD37-F61535703ECF}">
      <dsp:nvSpPr>
        <dsp:cNvPr id="0" name=""/>
        <dsp:cNvSpPr/>
      </dsp:nvSpPr>
      <dsp:spPr>
        <a:xfrm rot="5400000">
          <a:off x="-168767" y="1180625"/>
          <a:ext cx="1125118" cy="787583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f-ZA" sz="2200" b="1" kern="1200" dirty="0"/>
            <a:t>7</a:t>
          </a:r>
          <a:endParaRPr lang="en-ZA" sz="2200" b="1" kern="1200" dirty="0"/>
        </a:p>
      </dsp:txBody>
      <dsp:txXfrm rot="-5400000">
        <a:off x="1" y="1405650"/>
        <a:ext cx="787583" cy="337535"/>
      </dsp:txXfrm>
    </dsp:sp>
    <dsp:sp modelId="{7D6F96EC-E84E-4750-9BFF-35B4B3DA3170}">
      <dsp:nvSpPr>
        <dsp:cNvPr id="0" name=""/>
        <dsp:cNvSpPr/>
      </dsp:nvSpPr>
      <dsp:spPr>
        <a:xfrm rot="5400000">
          <a:off x="5269867" y="-3503329"/>
          <a:ext cx="731327" cy="9869600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182563" lvl="1" indent="-182563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en-ZA" sz="2400" kern="1200" dirty="0"/>
            <a:t>Some Groups/People are at Higher Risk of becoming Inadequately Nourished </a:t>
          </a:r>
        </a:p>
      </dsp:txBody>
      <dsp:txXfrm rot="-5400000">
        <a:off x="700731" y="1101507"/>
        <a:ext cx="9833900" cy="659927"/>
      </dsp:txXfrm>
    </dsp:sp>
    <dsp:sp modelId="{C28D4D8E-F65E-4AA7-BF95-DB0FBF887EC3}">
      <dsp:nvSpPr>
        <dsp:cNvPr id="0" name=""/>
        <dsp:cNvSpPr/>
      </dsp:nvSpPr>
      <dsp:spPr>
        <a:xfrm rot="5400000">
          <a:off x="-168767" y="2189070"/>
          <a:ext cx="1125118" cy="787583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f-ZA" sz="2200" b="1" kern="1200"/>
            <a:t>8</a:t>
          </a:r>
          <a:endParaRPr lang="en-ZA" sz="2200" b="1" kern="1200" dirty="0"/>
        </a:p>
      </dsp:txBody>
      <dsp:txXfrm rot="-5400000">
        <a:off x="1" y="2414095"/>
        <a:ext cx="787583" cy="337535"/>
      </dsp:txXfrm>
    </dsp:sp>
    <dsp:sp modelId="{D13021D5-302C-4F1A-960F-561D9D853095}">
      <dsp:nvSpPr>
        <dsp:cNvPr id="0" name=""/>
        <dsp:cNvSpPr/>
      </dsp:nvSpPr>
      <dsp:spPr>
        <a:xfrm rot="5400000">
          <a:off x="5356719" y="-2548834"/>
          <a:ext cx="731327" cy="9869600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182563" marR="0" lvl="1" indent="-182563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ZA" sz="2400" kern="1200" dirty="0"/>
            <a:t>Poor Nutrition can Influence the Development of certain Chronic Diseases</a:t>
          </a:r>
        </a:p>
      </dsp:txBody>
      <dsp:txXfrm rot="-5400000">
        <a:off x="787583" y="2056002"/>
        <a:ext cx="9833900" cy="659927"/>
      </dsp:txXfrm>
    </dsp:sp>
    <dsp:sp modelId="{F916F7EE-052F-4965-98DB-E28768F5914C}">
      <dsp:nvSpPr>
        <dsp:cNvPr id="0" name=""/>
        <dsp:cNvSpPr/>
      </dsp:nvSpPr>
      <dsp:spPr>
        <a:xfrm rot="5400000">
          <a:off x="-168767" y="3210949"/>
          <a:ext cx="1125118" cy="787583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f-ZA" sz="2200" b="1" kern="1200" dirty="0"/>
            <a:t>9</a:t>
          </a:r>
          <a:endParaRPr lang="en-ZA" sz="2200" b="1" kern="1200" dirty="0"/>
        </a:p>
      </dsp:txBody>
      <dsp:txXfrm rot="-5400000">
        <a:off x="1" y="3435974"/>
        <a:ext cx="787583" cy="337535"/>
      </dsp:txXfrm>
    </dsp:sp>
    <dsp:sp modelId="{9CB5E9DE-244E-4C02-811F-E964457495FA}">
      <dsp:nvSpPr>
        <dsp:cNvPr id="0" name=""/>
        <dsp:cNvSpPr/>
      </dsp:nvSpPr>
      <dsp:spPr>
        <a:xfrm rot="5400000">
          <a:off x="5356719" y="-1540389"/>
          <a:ext cx="731327" cy="9869600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en-ZA" sz="2400" kern="1200" dirty="0"/>
            <a:t>Adequacy, Variety and Balance are Key Characteristics of Healthful Diets </a:t>
          </a:r>
        </a:p>
      </dsp:txBody>
      <dsp:txXfrm rot="-5400000">
        <a:off x="787583" y="3064447"/>
        <a:ext cx="9833900" cy="659927"/>
      </dsp:txXfrm>
    </dsp:sp>
    <dsp:sp modelId="{95832ECF-ABD6-48ED-81CD-14A2F06FFF77}">
      <dsp:nvSpPr>
        <dsp:cNvPr id="0" name=""/>
        <dsp:cNvSpPr/>
      </dsp:nvSpPr>
      <dsp:spPr>
        <a:xfrm rot="5400000">
          <a:off x="-168767" y="4205960"/>
          <a:ext cx="1125118" cy="787583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f-ZA" sz="2200" b="1" kern="1200"/>
            <a:t>10</a:t>
          </a:r>
          <a:endParaRPr lang="en-ZA" sz="2200" b="1" kern="1200" dirty="0"/>
        </a:p>
      </dsp:txBody>
      <dsp:txXfrm rot="-5400000">
        <a:off x="1" y="4430985"/>
        <a:ext cx="787583" cy="337535"/>
      </dsp:txXfrm>
    </dsp:sp>
    <dsp:sp modelId="{D4102E5F-A043-4CC5-A7F9-2CE18B73F1EE}">
      <dsp:nvSpPr>
        <dsp:cNvPr id="0" name=""/>
        <dsp:cNvSpPr/>
      </dsp:nvSpPr>
      <dsp:spPr>
        <a:xfrm rot="5400000">
          <a:off x="5356719" y="-531943"/>
          <a:ext cx="731327" cy="9869600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en-ZA" sz="2400" kern="1200" dirty="0"/>
            <a:t>There are no </a:t>
          </a:r>
          <a:r>
            <a:rPr lang="en-ZA" sz="2400" i="1" kern="1200" dirty="0"/>
            <a:t>‘good’</a:t>
          </a:r>
          <a:r>
            <a:rPr lang="en-ZA" sz="2400" kern="1200" dirty="0"/>
            <a:t> food and no </a:t>
          </a:r>
          <a:r>
            <a:rPr lang="en-ZA" sz="2400" i="1" kern="1200" dirty="0"/>
            <a:t>‘bad’</a:t>
          </a:r>
          <a:r>
            <a:rPr lang="en-ZA" sz="2400" kern="1200" dirty="0"/>
            <a:t> food</a:t>
          </a:r>
        </a:p>
      </dsp:txBody>
      <dsp:txXfrm rot="-5400000">
        <a:off x="787583" y="4072893"/>
        <a:ext cx="9833900" cy="6599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66B102-8B8F-C14D-A911-EFE11268FB53}">
      <dsp:nvSpPr>
        <dsp:cNvPr id="0" name=""/>
        <dsp:cNvSpPr/>
      </dsp:nvSpPr>
      <dsp:spPr>
        <a:xfrm>
          <a:off x="3364145" y="1505460"/>
          <a:ext cx="3511844" cy="3511844"/>
        </a:xfrm>
        <a:prstGeom prst="ellipse">
          <a:avLst/>
        </a:prstGeom>
        <a:solidFill>
          <a:schemeClr val="accent3">
            <a:shade val="80000"/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400" i="1" kern="1200" dirty="0"/>
            <a:t>Nutritious Diet</a:t>
          </a:r>
        </a:p>
      </dsp:txBody>
      <dsp:txXfrm>
        <a:off x="3878443" y="2019758"/>
        <a:ext cx="2483248" cy="2483248"/>
      </dsp:txXfrm>
    </dsp:sp>
    <dsp:sp modelId="{C5352D56-EF2D-4445-8338-FED6E1932330}">
      <dsp:nvSpPr>
        <dsp:cNvPr id="0" name=""/>
        <dsp:cNvSpPr/>
      </dsp:nvSpPr>
      <dsp:spPr>
        <a:xfrm>
          <a:off x="3903433" y="117865"/>
          <a:ext cx="2433268" cy="1717853"/>
        </a:xfrm>
        <a:prstGeom prst="ellipse">
          <a:avLst/>
        </a:prstGeom>
        <a:solidFill>
          <a:schemeClr val="accent3">
            <a:shade val="80000"/>
            <a:alpha val="50000"/>
            <a:hueOff val="-3"/>
            <a:satOff val="1204"/>
            <a:lumOff val="1059"/>
            <a:alphaOff val="6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/>
            <a:t>Adequacy</a:t>
          </a:r>
          <a:endParaRPr lang="en-GB" sz="2400" b="1" kern="1200" dirty="0"/>
        </a:p>
      </dsp:txBody>
      <dsp:txXfrm>
        <a:off x="4259777" y="369439"/>
        <a:ext cx="1720580" cy="1214705"/>
      </dsp:txXfrm>
    </dsp:sp>
    <dsp:sp modelId="{A935F4F8-85E9-A14E-A54A-C406D5C41E51}">
      <dsp:nvSpPr>
        <dsp:cNvPr id="0" name=""/>
        <dsp:cNvSpPr/>
      </dsp:nvSpPr>
      <dsp:spPr>
        <a:xfrm>
          <a:off x="6192693" y="1557193"/>
          <a:ext cx="2468808" cy="1727405"/>
        </a:xfrm>
        <a:prstGeom prst="ellipse">
          <a:avLst/>
        </a:prstGeom>
        <a:solidFill>
          <a:schemeClr val="accent3">
            <a:shade val="80000"/>
            <a:alpha val="50000"/>
            <a:hueOff val="-7"/>
            <a:satOff val="2407"/>
            <a:lumOff val="2118"/>
            <a:alphaOff val="12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/>
            <a:t>Balance</a:t>
          </a:r>
          <a:endParaRPr lang="en-GB" sz="2400" b="1" kern="1200" dirty="0"/>
        </a:p>
      </dsp:txBody>
      <dsp:txXfrm>
        <a:off x="6554242" y="1810166"/>
        <a:ext cx="1745710" cy="1221459"/>
      </dsp:txXfrm>
    </dsp:sp>
    <dsp:sp modelId="{9D854617-106E-3049-925D-74F6E8DDD7E8}">
      <dsp:nvSpPr>
        <dsp:cNvPr id="0" name=""/>
        <dsp:cNvSpPr/>
      </dsp:nvSpPr>
      <dsp:spPr>
        <a:xfrm>
          <a:off x="5472598" y="4041818"/>
          <a:ext cx="2279257" cy="1755922"/>
        </a:xfrm>
        <a:prstGeom prst="ellipse">
          <a:avLst/>
        </a:prstGeom>
        <a:solidFill>
          <a:schemeClr val="accent3">
            <a:shade val="80000"/>
            <a:alpha val="50000"/>
            <a:hueOff val="-10"/>
            <a:satOff val="3611"/>
            <a:lumOff val="3176"/>
            <a:alphaOff val="18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/>
            <a:t>Energy control</a:t>
          </a:r>
          <a:endParaRPr lang="en-GB" sz="2400" b="1" kern="1200" dirty="0"/>
        </a:p>
      </dsp:txBody>
      <dsp:txXfrm>
        <a:off x="5806387" y="4298967"/>
        <a:ext cx="1611679" cy="1241624"/>
      </dsp:txXfrm>
    </dsp:sp>
    <dsp:sp modelId="{2578C6BE-CEEE-034F-9E42-F615CFDBF274}">
      <dsp:nvSpPr>
        <dsp:cNvPr id="0" name=""/>
        <dsp:cNvSpPr/>
      </dsp:nvSpPr>
      <dsp:spPr>
        <a:xfrm>
          <a:off x="2448282" y="4041823"/>
          <a:ext cx="2369862" cy="1755922"/>
        </a:xfrm>
        <a:prstGeom prst="ellipse">
          <a:avLst/>
        </a:prstGeom>
        <a:solidFill>
          <a:schemeClr val="accent3">
            <a:shade val="80000"/>
            <a:alpha val="50000"/>
            <a:hueOff val="-14"/>
            <a:satOff val="4814"/>
            <a:lumOff val="4235"/>
            <a:alphaOff val="24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/>
            <a:t>Moderation</a:t>
          </a:r>
          <a:endParaRPr lang="en-GB" sz="2400" b="1" kern="1200" dirty="0"/>
        </a:p>
      </dsp:txBody>
      <dsp:txXfrm>
        <a:off x="2795340" y="4298972"/>
        <a:ext cx="1675746" cy="1241624"/>
      </dsp:txXfrm>
    </dsp:sp>
    <dsp:sp modelId="{3FB28AAE-7C22-AE48-830E-2AF3199DB165}">
      <dsp:nvSpPr>
        <dsp:cNvPr id="0" name=""/>
        <dsp:cNvSpPr/>
      </dsp:nvSpPr>
      <dsp:spPr>
        <a:xfrm>
          <a:off x="1800207" y="1485203"/>
          <a:ext cx="2210776" cy="1755922"/>
        </a:xfrm>
        <a:prstGeom prst="ellipse">
          <a:avLst/>
        </a:prstGeom>
        <a:solidFill>
          <a:schemeClr val="accent3">
            <a:shade val="80000"/>
            <a:alpha val="50000"/>
            <a:hueOff val="-17"/>
            <a:satOff val="6018"/>
            <a:lumOff val="5294"/>
            <a:alphaOff val="3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/>
            <a:t>Variety</a:t>
          </a:r>
          <a:endParaRPr lang="en-GB" sz="2400" b="1" kern="1200" dirty="0"/>
        </a:p>
      </dsp:txBody>
      <dsp:txXfrm>
        <a:off x="2123968" y="1742352"/>
        <a:ext cx="1563254" cy="12416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CA49CC-5D20-44B0-B77A-1A8E5F382778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B488B0-CABD-42E6-AFEF-ED49C50D1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375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BBD17A-3ED6-445D-99A6-83D04600D319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56100"/>
            <a:ext cx="5029200" cy="4135438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2355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3700" y="692150"/>
            <a:ext cx="6070600" cy="34163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22291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2C31A-7CAD-478D-8616-124C4D34A3B1}" type="datetime1">
              <a:rPr lang="af-ZA" smtClean="0">
                <a:solidFill>
                  <a:srgbClr val="EEECE1"/>
                </a:solidFill>
              </a:rPr>
              <a:t>2021-04-19</a:t>
            </a:fld>
            <a:endParaRPr lang="af-ZA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f-ZA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7527-DAF1-46DE-BAD3-D8CD66944823}" type="slidenum">
              <a:rPr lang="af-ZA" smtClean="0"/>
              <a:pPr/>
              <a:t>‹#›</a:t>
            </a:fld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3335002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576A-C058-4D04-8E4F-3CBA35DCE65A}" type="datetime1">
              <a:rPr lang="af-ZA" smtClean="0">
                <a:solidFill>
                  <a:srgbClr val="EEECE1"/>
                </a:solidFill>
              </a:rPr>
              <a:t>2021-04-19</a:t>
            </a:fld>
            <a:endParaRPr lang="af-ZA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f-ZA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7527-DAF1-46DE-BAD3-D8CD66944823}" type="slidenum">
              <a:rPr lang="af-ZA" smtClean="0"/>
              <a:pPr/>
              <a:t>‹#›</a:t>
            </a:fld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450298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8187F-5C8F-4BCB-A3B8-515C589AEFE5}" type="datetime1">
              <a:rPr lang="af-ZA" smtClean="0">
                <a:solidFill>
                  <a:srgbClr val="EEECE1"/>
                </a:solidFill>
              </a:rPr>
              <a:t>2021-04-19</a:t>
            </a:fld>
            <a:endParaRPr lang="af-ZA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f-ZA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7527-DAF1-46DE-BAD3-D8CD66944823}" type="slidenum">
              <a:rPr lang="af-ZA" smtClean="0"/>
              <a:pPr/>
              <a:t>‹#›</a:t>
            </a:fld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2859388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FB9313-769B-4D4C-833F-5629F3B498B1}" type="datetime1">
              <a:rPr lang="af-ZA" smtClean="0">
                <a:solidFill>
                  <a:prstClr val="black"/>
                </a:solidFill>
              </a:rPr>
              <a:t>2021-04-19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12F91D-B2CB-46F8-A3A1-EC64D7EEFDF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154713"/>
      </p:ext>
    </p:extLst>
  </p:cSld>
  <p:clrMapOvr>
    <a:masterClrMapping/>
  </p:clrMapOvr>
  <p:transition>
    <p:cover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E13132-536A-4537-8495-2E9D20A39BA9}" type="datetime1">
              <a:rPr lang="af-ZA" smtClean="0">
                <a:solidFill>
                  <a:prstClr val="black"/>
                </a:solidFill>
              </a:rPr>
              <a:t>2021-04-19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7CC8A7-DDB2-400A-955E-AFA6FF8D68B1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82647"/>
      </p:ext>
    </p:extLst>
  </p:cSld>
  <p:clrMapOvr>
    <a:masterClrMapping/>
  </p:clrMapOvr>
  <p:transition>
    <p:cover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FC1D7A-A1C2-482C-AD51-62055432E6AC}" type="datetime1">
              <a:rPr lang="af-ZA" smtClean="0">
                <a:solidFill>
                  <a:prstClr val="black"/>
                </a:solidFill>
              </a:rPr>
              <a:t>2021-04-19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A56AB8-3554-441F-9AFA-5C4D395E2236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525368"/>
      </p:ext>
    </p:extLst>
  </p:cSld>
  <p:clrMapOvr>
    <a:masterClrMapping/>
  </p:clrMapOvr>
  <p:transition>
    <p:cover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A27DF5-6C28-45AD-B0BF-9966C5FD0CD8}" type="datetime1">
              <a:rPr lang="af-ZA" smtClean="0">
                <a:solidFill>
                  <a:prstClr val="black"/>
                </a:solidFill>
              </a:rPr>
              <a:t>2021-04-19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B912A-7613-440F-B56F-B7A6D03704C8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4568"/>
      </p:ext>
    </p:extLst>
  </p:cSld>
  <p:clrMapOvr>
    <a:masterClrMapping/>
  </p:clrMapOvr>
  <p:transition>
    <p:cover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7FF1E1-42B6-47B3-9E60-603D51B2B75B}" type="datetime1">
              <a:rPr lang="af-ZA" smtClean="0">
                <a:solidFill>
                  <a:prstClr val="black"/>
                </a:solidFill>
              </a:rPr>
              <a:t>2021-04-19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E1CC8-1626-441F-9F4F-CF25F7C7D8E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742406"/>
      </p:ext>
    </p:extLst>
  </p:cSld>
  <p:clrMapOvr>
    <a:masterClrMapping/>
  </p:clrMapOvr>
  <p:transition>
    <p:cover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99A70B-E0D9-4576-B993-859B55A3C65C}" type="datetime1">
              <a:rPr lang="af-ZA" smtClean="0">
                <a:solidFill>
                  <a:prstClr val="black"/>
                </a:solidFill>
              </a:rPr>
              <a:t>2021-04-19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EEB0AE-B644-43D9-AAE4-B55657FCDB4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683788"/>
      </p:ext>
    </p:extLst>
  </p:cSld>
  <p:clrMapOvr>
    <a:masterClrMapping/>
  </p:clrMapOvr>
  <p:transition>
    <p:cover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F9BBD3-E023-4BA4-8696-DDEAB5B00CE8}" type="datetime1">
              <a:rPr lang="af-ZA" smtClean="0">
                <a:solidFill>
                  <a:prstClr val="black"/>
                </a:solidFill>
              </a:rPr>
              <a:t>2021-04-19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536FEE-8E43-424A-8164-0E5A524DA0C1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987660"/>
      </p:ext>
    </p:extLst>
  </p:cSld>
  <p:clrMapOvr>
    <a:masterClrMapping/>
  </p:clrMapOvr>
  <p:transition>
    <p:cover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20C3A4-02F4-4B7D-BE7A-BC1498BC17D5}" type="datetime1">
              <a:rPr lang="af-ZA" smtClean="0">
                <a:solidFill>
                  <a:prstClr val="black"/>
                </a:solidFill>
              </a:rPr>
              <a:t>2021-04-19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F2042B-816F-4690-BCD9-162C2A1131F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328810"/>
      </p:ext>
    </p:extLst>
  </p:cSld>
  <p:clrMapOvr>
    <a:masterClrMapping/>
  </p:clrMapOvr>
  <p:transition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8DD1B-93B8-44C5-B1FC-87CAEB755DB8}" type="datetime1">
              <a:rPr lang="af-ZA" smtClean="0">
                <a:solidFill>
                  <a:srgbClr val="EEECE1"/>
                </a:solidFill>
              </a:rPr>
              <a:t>2021-04-19</a:t>
            </a:fld>
            <a:endParaRPr lang="af-ZA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f-ZA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7527-DAF1-46DE-BAD3-D8CD66944823}" type="slidenum">
              <a:rPr lang="af-ZA" smtClean="0"/>
              <a:pPr/>
              <a:t>‹#›</a:t>
            </a:fld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24060547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A19F93-6991-4380-BE86-29F3B3704D60}" type="datetime1">
              <a:rPr lang="af-ZA" smtClean="0">
                <a:solidFill>
                  <a:prstClr val="black"/>
                </a:solidFill>
              </a:rPr>
              <a:t>2021-04-19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B2D264-B751-4018-9AB8-E017144B84F6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870769"/>
      </p:ext>
    </p:extLst>
  </p:cSld>
  <p:clrMapOvr>
    <a:masterClrMapping/>
  </p:clrMapOvr>
  <p:transition>
    <p:cover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1FE106-AB6B-4BB3-9E86-1E738C46B392}" type="datetime1">
              <a:rPr lang="af-ZA" smtClean="0">
                <a:solidFill>
                  <a:prstClr val="black"/>
                </a:solidFill>
              </a:rPr>
              <a:t>2021-04-19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1785DF-2970-49AB-8D27-D3B11C063BA1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359347"/>
      </p:ext>
    </p:extLst>
  </p:cSld>
  <p:clrMapOvr>
    <a:masterClrMapping/>
  </p:clrMapOvr>
  <p:transition>
    <p:cover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986698-83FD-4717-9C2B-6476E0123FD5}" type="datetime1">
              <a:rPr lang="af-ZA" smtClean="0">
                <a:solidFill>
                  <a:prstClr val="black"/>
                </a:solidFill>
              </a:rPr>
              <a:t>2021-04-19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14B44A-8FA8-43F3-AB64-D4DF9264DC9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456451"/>
      </p:ext>
    </p:extLst>
  </p:cSld>
  <p:clrMapOvr>
    <a:masterClrMapping/>
  </p:clrMapOvr>
  <p:transition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4B66F-B234-4482-9442-F1A7C5F9673E}" type="datetime1">
              <a:rPr lang="af-ZA" smtClean="0">
                <a:solidFill>
                  <a:srgbClr val="EEECE1"/>
                </a:solidFill>
              </a:rPr>
              <a:t>2021-04-19</a:t>
            </a:fld>
            <a:endParaRPr lang="af-ZA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f-ZA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7527-DAF1-46DE-BAD3-D8CD66944823}" type="slidenum">
              <a:rPr lang="af-ZA" smtClean="0"/>
              <a:pPr/>
              <a:t>‹#›</a:t>
            </a:fld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4081590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1C17-0330-406B-A09F-E8D2AC4953A1}" type="datetime1">
              <a:rPr lang="af-ZA" smtClean="0">
                <a:solidFill>
                  <a:srgbClr val="EEECE1"/>
                </a:solidFill>
              </a:rPr>
              <a:t>2021-04-19</a:t>
            </a:fld>
            <a:endParaRPr lang="af-ZA">
              <a:solidFill>
                <a:srgbClr val="EEECE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f-ZA">
              <a:solidFill>
                <a:srgbClr val="EEEC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7527-DAF1-46DE-BAD3-D8CD66944823}" type="slidenum">
              <a:rPr lang="af-ZA" smtClean="0"/>
              <a:pPr/>
              <a:t>‹#›</a:t>
            </a:fld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1530228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711AC-3A54-4AED-B2EF-4A465E6ECBC5}" type="datetime1">
              <a:rPr lang="af-ZA" smtClean="0">
                <a:solidFill>
                  <a:srgbClr val="EEECE1"/>
                </a:solidFill>
              </a:rPr>
              <a:t>2021-04-19</a:t>
            </a:fld>
            <a:endParaRPr lang="af-ZA">
              <a:solidFill>
                <a:srgbClr val="EEECE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f-ZA">
              <a:solidFill>
                <a:srgbClr val="EEECE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7527-DAF1-46DE-BAD3-D8CD66944823}" type="slidenum">
              <a:rPr lang="af-ZA" smtClean="0"/>
              <a:pPr/>
              <a:t>‹#›</a:t>
            </a:fld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3006813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5A872-3D7C-48DD-AA7F-4F12CF6BF5A0}" type="datetime1">
              <a:rPr lang="af-ZA" smtClean="0">
                <a:solidFill>
                  <a:srgbClr val="EEECE1"/>
                </a:solidFill>
              </a:rPr>
              <a:t>2021-04-19</a:t>
            </a:fld>
            <a:endParaRPr lang="af-ZA">
              <a:solidFill>
                <a:srgbClr val="EEECE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f-ZA">
              <a:solidFill>
                <a:srgbClr val="EEECE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7527-DAF1-46DE-BAD3-D8CD66944823}" type="slidenum">
              <a:rPr lang="af-ZA" smtClean="0"/>
              <a:pPr/>
              <a:t>‹#›</a:t>
            </a:fld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2259597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5E3B-00F7-4355-8391-8F85831EEA1C}" type="datetime1">
              <a:rPr lang="af-ZA" smtClean="0">
                <a:solidFill>
                  <a:srgbClr val="EEECE1"/>
                </a:solidFill>
              </a:rPr>
              <a:t>2021-04-19</a:t>
            </a:fld>
            <a:endParaRPr lang="af-ZA">
              <a:solidFill>
                <a:srgbClr val="EEECE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f-ZA">
              <a:solidFill>
                <a:srgbClr val="EEECE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7527-DAF1-46DE-BAD3-D8CD66944823}" type="slidenum">
              <a:rPr lang="af-ZA" smtClean="0"/>
              <a:pPr/>
              <a:t>‹#›</a:t>
            </a:fld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3142157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0660-9CAD-4A5C-ADEC-A463264E114D}" type="datetime1">
              <a:rPr lang="af-ZA" smtClean="0">
                <a:solidFill>
                  <a:srgbClr val="EEECE1"/>
                </a:solidFill>
              </a:rPr>
              <a:t>2021-04-19</a:t>
            </a:fld>
            <a:endParaRPr lang="af-ZA">
              <a:solidFill>
                <a:srgbClr val="EEECE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f-ZA">
              <a:solidFill>
                <a:srgbClr val="EEEC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7527-DAF1-46DE-BAD3-D8CD66944823}" type="slidenum">
              <a:rPr lang="af-ZA" smtClean="0"/>
              <a:pPr/>
              <a:t>‹#›</a:t>
            </a:fld>
            <a:endParaRPr lang="af-Z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8375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CB96-A6F8-4DC8-911D-484BF82F0676}" type="datetime1">
              <a:rPr lang="af-ZA" smtClean="0">
                <a:solidFill>
                  <a:srgbClr val="EEECE1"/>
                </a:solidFill>
              </a:rPr>
              <a:t>2021-04-19</a:t>
            </a:fld>
            <a:endParaRPr lang="af-ZA">
              <a:solidFill>
                <a:srgbClr val="EEECE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867527-DAF1-46DE-BAD3-D8CD66944823}" type="slidenum">
              <a:rPr lang="af-ZA" smtClean="0"/>
              <a:pPr/>
              <a:t>‹#›</a:t>
            </a:fld>
            <a:endParaRPr lang="af-Z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f-ZA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914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0867527-DAF1-46DE-BAD3-D8CD66944823}" type="slidenum">
              <a:rPr lang="af-ZA" smtClean="0"/>
              <a:pPr/>
              <a:t>‹#›</a:t>
            </a:fld>
            <a:endParaRPr lang="af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af-ZA">
              <a:solidFill>
                <a:srgbClr val="EEECE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EBC33B4A-8B0A-43B3-862C-DA31FF27530B}" type="datetime1">
              <a:rPr lang="af-ZA" smtClean="0">
                <a:solidFill>
                  <a:srgbClr val="EEECE1"/>
                </a:solidFill>
              </a:rPr>
              <a:t>2021-04-19</a:t>
            </a:fld>
            <a:endParaRPr lang="af-ZA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778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6AF92D4-49A3-4437-A726-F671C17A5ABE}" type="datetime1">
              <a:rPr lang="af-ZA" smtClean="0">
                <a:solidFill>
                  <a:prstClr val="black"/>
                </a:solidFill>
              </a:rPr>
              <a:t>2021-04-19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47D44E8-0FF7-4B2D-8D7E-AF8392687C73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741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cover dir="r"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49009"/>
            <a:ext cx="10058400" cy="2593975"/>
          </a:xfrm>
        </p:spPr>
        <p:txBody>
          <a:bodyPr/>
          <a:lstStyle/>
          <a:p>
            <a:r>
              <a:rPr lang="en-US" dirty="0"/>
              <a:t>Nutrition in Namibia: Concepts and Controversies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780280"/>
            <a:ext cx="8615680" cy="10668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Mrs. M. Charlotte Keyter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Faculty of Education: Department of Mathematics, Science and Sports Education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B7E127-B61C-4EDF-BAD0-CCB6D4FF5AE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9" y="200856"/>
            <a:ext cx="2157413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487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423592" y="188640"/>
            <a:ext cx="7052608" cy="954107"/>
          </a:xfrm>
          <a:noFill/>
          <a:ln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NAMIBIAN FOOD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1504" y="2132856"/>
            <a:ext cx="2884496" cy="990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Cereal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&amp;       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Cereal Products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72264" y="2779965"/>
            <a:ext cx="236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Vegetables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Fruit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7408" y="4725144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Animal Sources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Beans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34064" y="4941168"/>
            <a:ext cx="167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Fats, Oil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Sugar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C8A7-DDB2-400A-955E-AFA6FF8D68B1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97588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5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utoUpdateAnimBg="0"/>
      <p:bldP spid="3" grpId="0" build="p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2CCECC-E02A-A745-B660-0FEF1EB89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xmlns="" id="{91FF6CBA-F50C-4546-9394-242BF47956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7736" y="-3601641"/>
            <a:ext cx="4575304" cy="3263504"/>
          </a:xfr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xmlns="" id="{E7CB4B2E-6893-9F4C-829D-45CFD761C8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505" y="0"/>
            <a:ext cx="9150495" cy="6858000"/>
          </a:xfrm>
          <a:prstGeom prst="rect">
            <a:avLst/>
          </a:prstGeom>
        </p:spPr>
      </p:pic>
      <p:pic>
        <p:nvPicPr>
          <p:cNvPr id="9" name="Picture 8" descr="A picture containing website&#10;&#10;Description automatically generated">
            <a:extLst>
              <a:ext uri="{FF2B5EF4-FFF2-40B4-BE49-F238E27FC236}">
                <a16:creationId xmlns:a16="http://schemas.microsoft.com/office/drawing/2014/main" xmlns="" id="{FCDE7BB9-3B3A-4645-AD79-00C995F16B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04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77793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049" y="122230"/>
            <a:ext cx="7024744" cy="757888"/>
          </a:xfrm>
        </p:spPr>
        <p:txBody>
          <a:bodyPr/>
          <a:lstStyle/>
          <a:p>
            <a:pPr algn="ctr"/>
            <a:r>
              <a:rPr lang="en-US" b="1" dirty="0"/>
              <a:t>CONCLUSION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B808-6BC0-47CE-96C4-13DB621A8691}" type="slidenum">
              <a:rPr lang="en-ZA" smtClean="0"/>
              <a:t>12</a:t>
            </a:fld>
            <a:endParaRPr lang="en-ZA"/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xmlns="" id="{22A51B70-D61F-7644-AF69-23BD47FFAB1D}"/>
              </a:ext>
            </a:extLst>
          </p:cNvPr>
          <p:cNvSpPr/>
          <p:nvPr/>
        </p:nvSpPr>
        <p:spPr>
          <a:xfrm>
            <a:off x="767408" y="3477782"/>
            <a:ext cx="2592288" cy="158417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/>
              <a:t>Balanced diet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xmlns="" id="{B5C0FA72-94EE-0445-AF7F-4D695B10E448}"/>
              </a:ext>
            </a:extLst>
          </p:cNvPr>
          <p:cNvSpPr/>
          <p:nvPr/>
        </p:nvSpPr>
        <p:spPr>
          <a:xfrm>
            <a:off x="3703706" y="1046812"/>
            <a:ext cx="2592288" cy="158417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/>
              <a:t>Variety                  in the diet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xmlns="" id="{5A1789BE-EFDF-464D-8EF6-7E4700EACB3E}"/>
              </a:ext>
            </a:extLst>
          </p:cNvPr>
          <p:cNvSpPr/>
          <p:nvPr/>
        </p:nvSpPr>
        <p:spPr>
          <a:xfrm>
            <a:off x="4272764" y="3756185"/>
            <a:ext cx="2784580" cy="158417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/>
              <a:t>Nutrient       dense food</a:t>
            </a: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xmlns="" id="{7C2DBD39-2C50-F74E-8A41-ACE036E86E05}"/>
              </a:ext>
            </a:extLst>
          </p:cNvPr>
          <p:cNvSpPr/>
          <p:nvPr/>
        </p:nvSpPr>
        <p:spPr>
          <a:xfrm>
            <a:off x="8022826" y="211657"/>
            <a:ext cx="2592288" cy="158417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/>
              <a:t>Less processed food</a:t>
            </a: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xmlns="" id="{4C8A4D86-7A24-3F44-AB56-A89B24CC0832}"/>
              </a:ext>
            </a:extLst>
          </p:cNvPr>
          <p:cNvSpPr/>
          <p:nvPr/>
        </p:nvSpPr>
        <p:spPr>
          <a:xfrm>
            <a:off x="8193754" y="3087555"/>
            <a:ext cx="2592288" cy="158417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/>
              <a:t>Food is best!</a:t>
            </a:r>
          </a:p>
        </p:txBody>
      </p:sp>
      <p:sp>
        <p:nvSpPr>
          <p:cNvPr id="12" name="Snip and Round Single Corner of Rectangle 11">
            <a:extLst>
              <a:ext uri="{FF2B5EF4-FFF2-40B4-BE49-F238E27FC236}">
                <a16:creationId xmlns:a16="http://schemas.microsoft.com/office/drawing/2014/main" xmlns="" id="{A08D9863-AAAE-A647-880F-66C98D1B1584}"/>
              </a:ext>
            </a:extLst>
          </p:cNvPr>
          <p:cNvSpPr/>
          <p:nvPr/>
        </p:nvSpPr>
        <p:spPr>
          <a:xfrm>
            <a:off x="191344" y="4468733"/>
            <a:ext cx="3744416" cy="1888093"/>
          </a:xfrm>
          <a:prstGeom prst="snipRound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FontTx/>
              <a:buNone/>
            </a:pPr>
            <a:endParaRPr lang="en-US" sz="2400" b="1" dirty="0">
              <a:solidFill>
                <a:srgbClr val="002060"/>
              </a:solidFill>
            </a:endParaRPr>
          </a:p>
          <a:p>
            <a:pPr lvl="0" algn="ctr">
              <a:buFontTx/>
              <a:buNone/>
            </a:pPr>
            <a:r>
              <a:rPr lang="en-US" sz="2400" dirty="0">
                <a:solidFill>
                  <a:srgbClr val="002060"/>
                </a:solidFill>
              </a:rPr>
              <a:t>A diet that gives your body all the nutrients it needs to function correctly</a:t>
            </a:r>
            <a:r>
              <a:rPr lang="en-US" sz="2400" b="1" dirty="0">
                <a:solidFill>
                  <a:srgbClr val="002060"/>
                </a:solidFill>
              </a:rPr>
              <a:t>.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3" name="Snip and Round Single Corner of Rectangle 12">
            <a:extLst>
              <a:ext uri="{FF2B5EF4-FFF2-40B4-BE49-F238E27FC236}">
                <a16:creationId xmlns:a16="http://schemas.microsoft.com/office/drawing/2014/main" xmlns="" id="{95E0BB2E-BA51-D445-ADBD-D5D680925648}"/>
              </a:ext>
            </a:extLst>
          </p:cNvPr>
          <p:cNvSpPr/>
          <p:nvPr/>
        </p:nvSpPr>
        <p:spPr>
          <a:xfrm>
            <a:off x="3343619" y="1804700"/>
            <a:ext cx="3312462" cy="1709754"/>
          </a:xfrm>
          <a:prstGeom prst="snipRound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FontTx/>
              <a:buNone/>
            </a:pPr>
            <a:endParaRPr lang="en-US" sz="2400" dirty="0">
              <a:solidFill>
                <a:srgbClr val="002060"/>
              </a:solidFill>
            </a:endParaRPr>
          </a:p>
          <a:p>
            <a:pPr lvl="0">
              <a:buFontTx/>
              <a:buNone/>
            </a:pPr>
            <a:endParaRPr lang="en-US" sz="2400" dirty="0">
              <a:solidFill>
                <a:srgbClr val="002060"/>
              </a:solidFill>
            </a:endParaRPr>
          </a:p>
          <a:p>
            <a:pPr lvl="0" algn="ctr">
              <a:buFontTx/>
              <a:buNone/>
            </a:pPr>
            <a:r>
              <a:rPr lang="en-US" sz="2400" dirty="0">
                <a:solidFill>
                  <a:srgbClr val="002060"/>
                </a:solidFill>
              </a:rPr>
              <a:t>Eat many types of food in a sensible amount.</a:t>
            </a:r>
          </a:p>
        </p:txBody>
      </p:sp>
      <p:sp>
        <p:nvSpPr>
          <p:cNvPr id="14" name="Snip and Round Single Corner of Rectangle 13">
            <a:extLst>
              <a:ext uri="{FF2B5EF4-FFF2-40B4-BE49-F238E27FC236}">
                <a16:creationId xmlns:a16="http://schemas.microsoft.com/office/drawing/2014/main" xmlns="" id="{0DEF754A-EF35-C246-A051-28425E27063D}"/>
              </a:ext>
            </a:extLst>
          </p:cNvPr>
          <p:cNvSpPr/>
          <p:nvPr/>
        </p:nvSpPr>
        <p:spPr>
          <a:xfrm>
            <a:off x="4097596" y="4535335"/>
            <a:ext cx="3480916" cy="1709754"/>
          </a:xfrm>
          <a:prstGeom prst="snipRound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FontTx/>
              <a:buNone/>
            </a:pPr>
            <a:endParaRPr lang="en-US" sz="2400" dirty="0">
              <a:solidFill>
                <a:srgbClr val="002060"/>
              </a:solidFill>
            </a:endParaRPr>
          </a:p>
          <a:p>
            <a:pPr lvl="0">
              <a:buFontTx/>
              <a:buNone/>
            </a:pPr>
            <a:endParaRPr lang="en-US" sz="2400" dirty="0">
              <a:solidFill>
                <a:srgbClr val="002060"/>
              </a:solidFill>
            </a:endParaRPr>
          </a:p>
          <a:p>
            <a:pPr lvl="0" algn="ctr">
              <a:buFontTx/>
              <a:buNone/>
            </a:pPr>
            <a:r>
              <a:rPr lang="en-US" sz="2400" dirty="0">
                <a:solidFill>
                  <a:srgbClr val="002060"/>
                </a:solidFill>
              </a:rPr>
              <a:t>Include mainly nutrient dense food in your diet.</a:t>
            </a:r>
          </a:p>
        </p:txBody>
      </p:sp>
      <p:sp>
        <p:nvSpPr>
          <p:cNvPr id="15" name="Snip and Round Single Corner of Rectangle 14">
            <a:extLst>
              <a:ext uri="{FF2B5EF4-FFF2-40B4-BE49-F238E27FC236}">
                <a16:creationId xmlns:a16="http://schemas.microsoft.com/office/drawing/2014/main" xmlns="" id="{1F4286F1-8AE1-2644-B7E1-1DB31538C4B4}"/>
              </a:ext>
            </a:extLst>
          </p:cNvPr>
          <p:cNvSpPr/>
          <p:nvPr/>
        </p:nvSpPr>
        <p:spPr>
          <a:xfrm>
            <a:off x="7578512" y="949823"/>
            <a:ext cx="3480916" cy="1709754"/>
          </a:xfrm>
          <a:prstGeom prst="snipRound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FontTx/>
              <a:buNone/>
            </a:pPr>
            <a:endParaRPr lang="en-US" sz="2400" dirty="0">
              <a:solidFill>
                <a:srgbClr val="002060"/>
              </a:solidFill>
            </a:endParaRPr>
          </a:p>
          <a:p>
            <a:pPr lvl="0">
              <a:buFontTx/>
              <a:buNone/>
            </a:pPr>
            <a:endParaRPr lang="en-US" sz="2400" dirty="0">
              <a:solidFill>
                <a:srgbClr val="002060"/>
              </a:solidFill>
            </a:endParaRPr>
          </a:p>
          <a:p>
            <a:pPr lvl="0" algn="ctr">
              <a:buFontTx/>
              <a:buNone/>
            </a:pPr>
            <a:r>
              <a:rPr lang="en-US" sz="2400" dirty="0">
                <a:solidFill>
                  <a:srgbClr val="002060"/>
                </a:solidFill>
              </a:rPr>
              <a:t>Reduce processed food from your diet.</a:t>
            </a:r>
          </a:p>
        </p:txBody>
      </p:sp>
      <p:sp>
        <p:nvSpPr>
          <p:cNvPr id="16" name="Snip and Round Single Corner of Rectangle 15">
            <a:extLst>
              <a:ext uri="{FF2B5EF4-FFF2-40B4-BE49-F238E27FC236}">
                <a16:creationId xmlns:a16="http://schemas.microsoft.com/office/drawing/2014/main" xmlns="" id="{7514EF9D-F765-D546-AC95-0B057CA59072}"/>
              </a:ext>
            </a:extLst>
          </p:cNvPr>
          <p:cNvSpPr/>
          <p:nvPr/>
        </p:nvSpPr>
        <p:spPr>
          <a:xfrm>
            <a:off x="7753680" y="3879643"/>
            <a:ext cx="3472437" cy="2011896"/>
          </a:xfrm>
          <a:prstGeom prst="snipRound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FontTx/>
              <a:buNone/>
            </a:pPr>
            <a:endParaRPr lang="en-US" sz="2400" dirty="0">
              <a:solidFill>
                <a:srgbClr val="002060"/>
              </a:solidFill>
            </a:endParaRPr>
          </a:p>
          <a:p>
            <a:pPr lvl="0">
              <a:buFontTx/>
              <a:buNone/>
            </a:pPr>
            <a:endParaRPr lang="en-US" sz="2400" dirty="0">
              <a:solidFill>
                <a:srgbClr val="002060"/>
              </a:solidFill>
            </a:endParaRPr>
          </a:p>
          <a:p>
            <a:pPr lvl="0" algn="ctr">
              <a:buFontTx/>
              <a:buNone/>
            </a:pPr>
            <a:r>
              <a:rPr lang="en-US" sz="2400" dirty="0">
                <a:solidFill>
                  <a:srgbClr val="002060"/>
                </a:solidFill>
              </a:rPr>
              <a:t>Get nutrients from food before considering supplements </a:t>
            </a:r>
          </a:p>
        </p:txBody>
      </p:sp>
      <p:sp>
        <p:nvSpPr>
          <p:cNvPr id="17" name="Cloud 16">
            <a:extLst>
              <a:ext uri="{FF2B5EF4-FFF2-40B4-BE49-F238E27FC236}">
                <a16:creationId xmlns:a16="http://schemas.microsoft.com/office/drawing/2014/main" xmlns="" id="{F7EB73E3-9C8E-E649-8E7A-C2A7A73D3244}"/>
              </a:ext>
            </a:extLst>
          </p:cNvPr>
          <p:cNvSpPr/>
          <p:nvPr/>
        </p:nvSpPr>
        <p:spPr>
          <a:xfrm>
            <a:off x="46767" y="254724"/>
            <a:ext cx="2592288" cy="158417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/>
              <a:t>All food    is fit!</a:t>
            </a:r>
          </a:p>
        </p:txBody>
      </p:sp>
      <p:sp>
        <p:nvSpPr>
          <p:cNvPr id="19" name="Snip and Round Single Corner of Rectangle 10">
            <a:extLst>
              <a:ext uri="{FF2B5EF4-FFF2-40B4-BE49-F238E27FC236}">
                <a16:creationId xmlns:a16="http://schemas.microsoft.com/office/drawing/2014/main" xmlns="" id="{4565DD2F-5DCF-8440-944E-7CA2E21599CF}"/>
              </a:ext>
            </a:extLst>
          </p:cNvPr>
          <p:cNvSpPr/>
          <p:nvPr/>
        </p:nvSpPr>
        <p:spPr>
          <a:xfrm>
            <a:off x="-24123" y="1003745"/>
            <a:ext cx="2879203" cy="2359502"/>
          </a:xfrm>
          <a:prstGeom prst="snipRound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FontTx/>
              <a:buNone/>
            </a:pPr>
            <a:endParaRPr lang="en-US" sz="2400" b="1" dirty="0">
              <a:solidFill>
                <a:srgbClr val="002060"/>
              </a:solidFill>
            </a:endParaRPr>
          </a:p>
          <a:p>
            <a:pPr lvl="0" algn="ctr">
              <a:spcBef>
                <a:spcPts val="1800"/>
              </a:spcBef>
              <a:buFontTx/>
              <a:buNone/>
            </a:pPr>
            <a:r>
              <a:rPr lang="en-US" sz="2400" dirty="0">
                <a:solidFill>
                  <a:srgbClr val="002060"/>
                </a:solidFill>
              </a:rPr>
              <a:t>All food is capable of giving nutrients.         </a:t>
            </a:r>
          </a:p>
          <a:p>
            <a:pPr lvl="0" algn="ctr">
              <a:spcBef>
                <a:spcPts val="200"/>
              </a:spcBef>
              <a:buFontTx/>
              <a:buNone/>
            </a:pPr>
            <a:r>
              <a:rPr lang="en-US" sz="2400" dirty="0">
                <a:solidFill>
                  <a:srgbClr val="002060"/>
                </a:solidFill>
              </a:rPr>
              <a:t>Do not label food good or bad.</a:t>
            </a:r>
          </a:p>
        </p:txBody>
      </p:sp>
    </p:spTree>
    <p:extLst>
      <p:ext uri="{BB962C8B-B14F-4D97-AF65-F5344CB8AC3E}">
        <p14:creationId xmlns:p14="http://schemas.microsoft.com/office/powerpoint/2010/main" val="313947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f-ZA" dirty="0" smtClean="0"/>
              <a:t>What </a:t>
            </a:r>
            <a:r>
              <a:rPr lang="af-ZA" dirty="0"/>
              <a:t>to expect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99932"/>
            <a:ext cx="10160000" cy="4800600"/>
          </a:xfrm>
        </p:spPr>
        <p:txBody>
          <a:bodyPr/>
          <a:lstStyle/>
          <a:p>
            <a:pPr marL="1076325" lvl="1" indent="-665163">
              <a:spcBef>
                <a:spcPts val="2400"/>
              </a:spcBef>
              <a:buFont typeface="Wingdings" panose="05000000000000000000" pitchFamily="2" charset="2"/>
              <a:buChar char="q"/>
            </a:pPr>
            <a:r>
              <a:rPr lang="af-ZA" sz="2800" dirty="0"/>
              <a:t>10 </a:t>
            </a:r>
            <a:r>
              <a:rPr lang="af-ZA" sz="2800" dirty="0" err="1"/>
              <a:t>Concept</a:t>
            </a:r>
            <a:r>
              <a:rPr lang="af-ZA" sz="2800" dirty="0"/>
              <a:t> </a:t>
            </a:r>
            <a:r>
              <a:rPr lang="af-ZA" sz="2800" dirty="0" err="1"/>
              <a:t>Pillars</a:t>
            </a:r>
            <a:r>
              <a:rPr lang="af-ZA" sz="2800" dirty="0"/>
              <a:t> of </a:t>
            </a:r>
            <a:r>
              <a:rPr lang="af-ZA" sz="2800" dirty="0" err="1"/>
              <a:t>Nutrition</a:t>
            </a:r>
            <a:endParaRPr lang="af-ZA" sz="2800" dirty="0"/>
          </a:p>
          <a:p>
            <a:pPr marL="1076325" lvl="1" indent="-665163" algn="just">
              <a:spcBef>
                <a:spcPts val="2400"/>
              </a:spcBef>
              <a:buFont typeface="Wingdings" panose="05000000000000000000" pitchFamily="2" charset="2"/>
              <a:buChar char="q"/>
            </a:pPr>
            <a:r>
              <a:rPr lang="en-ZA" sz="2800" dirty="0"/>
              <a:t>Adequacy, Variety and Balance as </a:t>
            </a:r>
          </a:p>
          <a:p>
            <a:pPr marL="1076325" lvl="1" indent="0" algn="just">
              <a:spcBef>
                <a:spcPts val="200"/>
              </a:spcBef>
              <a:buNone/>
            </a:pPr>
            <a:r>
              <a:rPr lang="en-ZA" sz="2800" dirty="0"/>
              <a:t>Key Characteristics of Healthful Diets</a:t>
            </a:r>
          </a:p>
          <a:p>
            <a:pPr marL="1076325" lvl="1" indent="-665163" algn="just">
              <a:spcBef>
                <a:spcPts val="2400"/>
              </a:spcBef>
              <a:buFont typeface="Wingdings" panose="05000000000000000000" pitchFamily="2" charset="2"/>
              <a:buChar char="q"/>
            </a:pPr>
            <a:r>
              <a:rPr lang="en-ZA" sz="2800" dirty="0"/>
              <a:t>There is no </a:t>
            </a:r>
            <a:r>
              <a:rPr lang="en-ZA" sz="2800" i="1" dirty="0"/>
              <a:t>’good’ </a:t>
            </a:r>
            <a:r>
              <a:rPr lang="en-ZA" sz="2800" dirty="0"/>
              <a:t>food and no </a:t>
            </a:r>
            <a:r>
              <a:rPr lang="en-ZA" sz="2800" i="1" dirty="0"/>
              <a:t>‘bad’ </a:t>
            </a:r>
            <a:r>
              <a:rPr lang="en-ZA" sz="2800" dirty="0"/>
              <a:t>food</a:t>
            </a:r>
          </a:p>
          <a:p>
            <a:pPr marL="1076325" lvl="1" indent="-665163" algn="just">
              <a:spcBef>
                <a:spcPts val="2400"/>
              </a:spcBef>
              <a:buFont typeface="Wingdings" panose="05000000000000000000" pitchFamily="2" charset="2"/>
              <a:buChar char="q"/>
            </a:pPr>
            <a:r>
              <a:rPr lang="en-ZA" sz="2800" dirty="0"/>
              <a:t>What constitutes a nutritious diet?</a:t>
            </a:r>
          </a:p>
          <a:p>
            <a:pPr marL="1076325" lvl="1" indent="-665163" algn="just">
              <a:spcBef>
                <a:spcPts val="2400"/>
              </a:spcBef>
              <a:buFont typeface="Wingdings" panose="05000000000000000000" pitchFamily="2" charset="2"/>
              <a:buChar char="q"/>
            </a:pPr>
            <a:r>
              <a:rPr lang="en-ZA" sz="2800" dirty="0"/>
              <a:t>The Namibian Food and Nutrition Guidelines</a:t>
            </a:r>
            <a:endParaRPr lang="af-ZA" dirty="0"/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q"/>
            </a:pPr>
            <a:endParaRPr lang="af-ZA" dirty="0"/>
          </a:p>
          <a:p>
            <a:pPr>
              <a:buFont typeface="Wingdings" panose="05000000000000000000" pitchFamily="2" charset="2"/>
              <a:buChar char="q"/>
            </a:pPr>
            <a:endParaRPr lang="af-ZA" dirty="0"/>
          </a:p>
          <a:p>
            <a:endParaRPr lang="af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7527-DAF1-46DE-BAD3-D8CD66944823}" type="slidenum">
              <a:rPr lang="af-ZA" smtClean="0"/>
              <a:pPr/>
              <a:t>2</a:t>
            </a:fld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109165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83951" y="188640"/>
            <a:ext cx="10160000" cy="1143000"/>
          </a:xfrm>
        </p:spPr>
        <p:txBody>
          <a:bodyPr>
            <a:normAutofit/>
          </a:bodyPr>
          <a:lstStyle/>
          <a:p>
            <a:r>
              <a:rPr lang="en-ZA" b="1" dirty="0"/>
              <a:t>Ten Concept Pillars of Nutrition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3201471"/>
              </p:ext>
            </p:extLst>
          </p:nvPr>
        </p:nvGraphicFramePr>
        <p:xfrm>
          <a:off x="335359" y="1628800"/>
          <a:ext cx="1065718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894" y="472108"/>
            <a:ext cx="1008112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B808-6BC0-47CE-96C4-13DB621A8691}" type="slidenum">
              <a:rPr lang="en-ZA" smtClean="0"/>
              <a:t>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8826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211934"/>
            <a:ext cx="10160000" cy="1056826"/>
          </a:xfrm>
        </p:spPr>
        <p:txBody>
          <a:bodyPr>
            <a:normAutofit/>
          </a:bodyPr>
          <a:lstStyle/>
          <a:p>
            <a:r>
              <a:rPr lang="en-ZA" b="1" dirty="0"/>
              <a:t>Ten Concept Pillars of Nutrition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3365659"/>
              </p:ext>
            </p:extLst>
          </p:nvPr>
        </p:nvGraphicFramePr>
        <p:xfrm>
          <a:off x="335360" y="1480342"/>
          <a:ext cx="10657184" cy="5165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4" y="337342"/>
            <a:ext cx="1017592" cy="1017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B808-6BC0-47CE-96C4-13DB621A8691}" type="slidenum">
              <a:rPr lang="en-ZA" smtClean="0"/>
              <a:t>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4825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431" y="0"/>
            <a:ext cx="9489717" cy="1268760"/>
          </a:xfrm>
        </p:spPr>
        <p:txBody>
          <a:bodyPr>
            <a:noAutofit/>
          </a:bodyPr>
          <a:lstStyle/>
          <a:p>
            <a:pPr lvl="0" algn="ctr"/>
            <a:r>
              <a:rPr lang="en-ZA" sz="2800" b="1" dirty="0"/>
              <a:t>Pillar 9:  </a:t>
            </a:r>
            <a:r>
              <a:rPr lang="en-ZA" sz="3200" b="1" dirty="0"/>
              <a:t>Adequacy, Variety and Balance </a:t>
            </a:r>
            <a:br>
              <a:rPr lang="en-ZA" sz="3200" b="1" dirty="0"/>
            </a:br>
            <a:endParaRPr lang="en-ZA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B808-6BC0-47CE-96C4-13DB621A8691}" type="slidenum">
              <a:rPr lang="en-ZA" smtClean="0"/>
              <a:t>5</a:t>
            </a:fld>
            <a:endParaRPr lang="en-ZA" dirty="0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xmlns="" id="{B135481A-AFC2-494E-A980-E4ECDBE51A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315" y="1606305"/>
            <a:ext cx="1800617" cy="1638308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xmlns="" id="{568746BC-BCB4-D54A-99E1-8635817E0C8C}"/>
              </a:ext>
            </a:extLst>
          </p:cNvPr>
          <p:cNvSpPr txBox="1">
            <a:spLocks/>
          </p:cNvSpPr>
          <p:nvPr/>
        </p:nvSpPr>
        <p:spPr>
          <a:xfrm>
            <a:off x="723020" y="0"/>
            <a:ext cx="9881864" cy="1268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3200" dirty="0"/>
              <a:t/>
            </a:r>
            <a:br>
              <a:rPr lang="en-ZA" sz="3200" dirty="0"/>
            </a:br>
            <a:r>
              <a:rPr lang="en-ZA" sz="3200" b="1" dirty="0"/>
              <a:t>= Key Characteristics of Healthful Diets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8190" y="3931487"/>
            <a:ext cx="10186694" cy="2926513"/>
          </a:xfrm>
        </p:spPr>
        <p:txBody>
          <a:bodyPr>
            <a:noAutofit/>
          </a:bodyPr>
          <a:lstStyle/>
          <a:p>
            <a:pPr marL="635000" indent="-520700">
              <a:spcBef>
                <a:spcPts val="1600"/>
              </a:spcBef>
              <a:buClr>
                <a:schemeClr val="accent3">
                  <a:lumMod val="50000"/>
                </a:schemeClr>
              </a:buClr>
              <a:buSzPct val="100000"/>
              <a:buFont typeface="Wingdings" pitchFamily="2" charset="2"/>
              <a:buChar char="ü"/>
            </a:pPr>
            <a:r>
              <a:rPr lang="en-ZA" sz="2800" dirty="0">
                <a:solidFill>
                  <a:srgbClr val="3D4C1E"/>
                </a:solidFill>
              </a:rPr>
              <a:t>Include a </a:t>
            </a:r>
            <a:r>
              <a:rPr lang="en-ZA" sz="2800" b="1" dirty="0">
                <a:solidFill>
                  <a:srgbClr val="3D4C1E"/>
                </a:solidFill>
              </a:rPr>
              <a:t>Variety of Food </a:t>
            </a:r>
            <a:r>
              <a:rPr lang="en-ZA" sz="2800" dirty="0">
                <a:solidFill>
                  <a:srgbClr val="3D4C1E"/>
                </a:solidFill>
              </a:rPr>
              <a:t>from</a:t>
            </a:r>
            <a:r>
              <a:rPr lang="en-ZA" sz="2800" b="1" dirty="0">
                <a:solidFill>
                  <a:srgbClr val="3D4C1E"/>
                </a:solidFill>
              </a:rPr>
              <a:t> All Food Groups </a:t>
            </a:r>
          </a:p>
          <a:p>
            <a:pPr marL="635000" indent="-520700">
              <a:spcBef>
                <a:spcPts val="1200"/>
              </a:spcBef>
              <a:buClr>
                <a:schemeClr val="accent3">
                  <a:lumMod val="50000"/>
                </a:schemeClr>
              </a:buClr>
              <a:buSzPct val="100000"/>
              <a:buFont typeface="Wingdings" pitchFamily="2" charset="2"/>
              <a:buChar char="ü"/>
            </a:pPr>
            <a:r>
              <a:rPr lang="en-ZA" sz="2800" dirty="0">
                <a:solidFill>
                  <a:srgbClr val="3D4C1E"/>
                </a:solidFill>
              </a:rPr>
              <a:t>Many</a:t>
            </a:r>
            <a:r>
              <a:rPr lang="en-ZA" sz="2800" b="1" dirty="0">
                <a:solidFill>
                  <a:srgbClr val="3D4C1E"/>
                </a:solidFill>
              </a:rPr>
              <a:t> Combinations of Food </a:t>
            </a:r>
            <a:r>
              <a:rPr lang="en-ZA" sz="2800" dirty="0">
                <a:solidFill>
                  <a:srgbClr val="3D4C1E"/>
                </a:solidFill>
              </a:rPr>
              <a:t>can supply </a:t>
            </a:r>
            <a:r>
              <a:rPr lang="en-ZA" sz="2800" b="1" dirty="0">
                <a:solidFill>
                  <a:srgbClr val="3D4C1E"/>
                </a:solidFill>
              </a:rPr>
              <a:t>Adequate Nutrients</a:t>
            </a:r>
          </a:p>
          <a:p>
            <a:pPr marL="989013" indent="-546100">
              <a:spcBef>
                <a:spcPts val="2200"/>
              </a:spcBef>
              <a:buClr>
                <a:srgbClr val="C00000"/>
              </a:buClr>
              <a:buSzPct val="100000"/>
              <a:buFont typeface="Wingdings" pitchFamily="2" charset="2"/>
              <a:buChar char="ü"/>
            </a:pPr>
            <a:r>
              <a:rPr lang="en-ZA" sz="2800" b="1" dirty="0">
                <a:solidFill>
                  <a:srgbClr val="C00000"/>
                </a:solidFill>
              </a:rPr>
              <a:t>High kilojoule diets </a:t>
            </a:r>
            <a:r>
              <a:rPr lang="en-ZA" sz="2800" dirty="0">
                <a:solidFill>
                  <a:srgbClr val="C00000"/>
                </a:solidFill>
              </a:rPr>
              <a:t>or</a:t>
            </a:r>
            <a:r>
              <a:rPr lang="en-ZA" sz="2800" b="1" dirty="0">
                <a:solidFill>
                  <a:srgbClr val="C00000"/>
                </a:solidFill>
              </a:rPr>
              <a:t> low nutrient density diets </a:t>
            </a:r>
            <a:r>
              <a:rPr lang="en-ZA" sz="2800" dirty="0">
                <a:solidFill>
                  <a:srgbClr val="C00000"/>
                </a:solidFill>
              </a:rPr>
              <a:t>tend </a:t>
            </a:r>
            <a:r>
              <a:rPr lang="en-ZA" sz="2800" b="1" dirty="0">
                <a:solidFill>
                  <a:srgbClr val="C00000"/>
                </a:solidFill>
              </a:rPr>
              <a:t>         not </a:t>
            </a:r>
            <a:r>
              <a:rPr lang="en-ZA" sz="2800" dirty="0">
                <a:solidFill>
                  <a:srgbClr val="C00000"/>
                </a:solidFill>
              </a:rPr>
              <a:t>to supply enough vitamins and minerals </a:t>
            </a:r>
          </a:p>
          <a:p>
            <a:pPr marL="989013" indent="-546100">
              <a:spcBef>
                <a:spcPts val="1200"/>
              </a:spcBef>
              <a:buClr>
                <a:srgbClr val="C00000"/>
              </a:buClr>
              <a:buSzPct val="100000"/>
              <a:buFont typeface="Wingdings" pitchFamily="2" charset="2"/>
              <a:buChar char="ü"/>
            </a:pPr>
            <a:r>
              <a:rPr lang="en-ZA" sz="2800" b="1" dirty="0">
                <a:solidFill>
                  <a:srgbClr val="FF0000"/>
                </a:solidFill>
              </a:rPr>
              <a:t>No single food </a:t>
            </a:r>
            <a:r>
              <a:rPr lang="en-ZA" sz="2800" dirty="0">
                <a:solidFill>
                  <a:srgbClr val="FF0000"/>
                </a:solidFill>
              </a:rPr>
              <a:t>can supply all nutrients needed in meal / day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87488" y="1606305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44" y="1632367"/>
            <a:ext cx="1865313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711624" y="1528468"/>
            <a:ext cx="12838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b="1" dirty="0">
                <a:solidFill>
                  <a:srgbClr val="FF0000"/>
                </a:solidFill>
              </a:rPr>
              <a:t>6615 kJ</a:t>
            </a:r>
          </a:p>
          <a:p>
            <a:r>
              <a:rPr lang="en-ZA" b="1" dirty="0">
                <a:solidFill>
                  <a:srgbClr val="FF0000"/>
                </a:solidFill>
              </a:rPr>
              <a:t>High energy density and low nutrient density foods</a:t>
            </a:r>
            <a:endParaRPr lang="en-ZA" b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44" y="1695205"/>
            <a:ext cx="2700337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88088" y="1695205"/>
            <a:ext cx="13681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6615 kJ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Lower energy density and high nutrient density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9768408" y="3244613"/>
            <a:ext cx="2423592" cy="1336515"/>
          </a:xfrm>
          <a:prstGeom prst="wedgeRoundRectCallout">
            <a:avLst>
              <a:gd name="adj1" fmla="val -70240"/>
              <a:gd name="adj2" fmla="val 3947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Solid fat, added sugar and alcohol reduce nutritional density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15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" grpId="0"/>
      <p:bldP spid="9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B808-6BC0-47CE-96C4-13DB621A8691}" type="slidenum">
              <a:rPr lang="en-ZA" smtClean="0"/>
              <a:t>6</a:t>
            </a:fld>
            <a:endParaRPr lang="en-ZA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29190" y="2163524"/>
            <a:ext cx="10269524" cy="4680520"/>
          </a:xfrm>
        </p:spPr>
        <p:txBody>
          <a:bodyPr>
            <a:normAutofit/>
          </a:bodyPr>
          <a:lstStyle/>
          <a:p>
            <a:pPr marL="590550" indent="-476250">
              <a:buFont typeface="Wingdings" pitchFamily="2" charset="2"/>
              <a:buChar char="Ø"/>
            </a:pPr>
            <a:r>
              <a:rPr lang="en-ZA" sz="2800" b="1" dirty="0">
                <a:solidFill>
                  <a:srgbClr val="002060"/>
                </a:solidFill>
              </a:rPr>
              <a:t>Energy dense food</a:t>
            </a:r>
          </a:p>
          <a:p>
            <a:pPr marL="944563" lvl="1" indent="-250825">
              <a:buClr>
                <a:srgbClr val="002060"/>
              </a:buClr>
            </a:pPr>
            <a:r>
              <a:rPr lang="en-ZA" sz="2800" dirty="0"/>
              <a:t>Provides high levels of energy</a:t>
            </a:r>
          </a:p>
          <a:p>
            <a:pPr marL="590550" indent="-476250">
              <a:spcBef>
                <a:spcPts val="2400"/>
              </a:spcBef>
              <a:buFont typeface="Wingdings" pitchFamily="2" charset="2"/>
              <a:buChar char="Ø"/>
            </a:pPr>
            <a:r>
              <a:rPr lang="en-ZA" sz="2800" b="1" dirty="0">
                <a:solidFill>
                  <a:srgbClr val="002060"/>
                </a:solidFill>
              </a:rPr>
              <a:t>Empty kilojoule foods  </a:t>
            </a:r>
            <a:r>
              <a:rPr lang="en-ZA" sz="2800" dirty="0">
                <a:solidFill>
                  <a:srgbClr val="002060"/>
                </a:solidFill>
              </a:rPr>
              <a:t>(or</a:t>
            </a:r>
            <a:r>
              <a:rPr lang="en-ZA" sz="2800" b="1" dirty="0">
                <a:solidFill>
                  <a:srgbClr val="002060"/>
                </a:solidFill>
              </a:rPr>
              <a:t> low nutrient dense foods</a:t>
            </a:r>
            <a:r>
              <a:rPr lang="en-ZA" sz="2800" dirty="0">
                <a:solidFill>
                  <a:srgbClr val="002060"/>
                </a:solidFill>
              </a:rPr>
              <a:t>)</a:t>
            </a:r>
          </a:p>
          <a:p>
            <a:pPr marL="944563" lvl="1" indent="-250825">
              <a:buClr>
                <a:srgbClr val="002060"/>
              </a:buClr>
            </a:pPr>
            <a:r>
              <a:rPr lang="en-ZA" sz="2800" dirty="0"/>
              <a:t>Provides high levels of energy and low levels of other nutrients</a:t>
            </a:r>
          </a:p>
          <a:p>
            <a:pPr marL="590550" indent="-476250">
              <a:spcBef>
                <a:spcPts val="2400"/>
              </a:spcBef>
              <a:buFont typeface="Wingdings" pitchFamily="2" charset="2"/>
              <a:buChar char="Ø"/>
            </a:pPr>
            <a:r>
              <a:rPr lang="en-ZA" sz="2800" b="1" dirty="0">
                <a:solidFill>
                  <a:srgbClr val="002060"/>
                </a:solidFill>
              </a:rPr>
              <a:t>Nutrient dense foods</a:t>
            </a:r>
          </a:p>
          <a:p>
            <a:pPr marL="944563" lvl="1" indent="-250825">
              <a:buClr>
                <a:srgbClr val="002060"/>
              </a:buClr>
            </a:pPr>
            <a:r>
              <a:rPr lang="en-ZA" sz="2800" dirty="0"/>
              <a:t>Food that contains high levels of nutrients compared                   to their weight and energy levels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46B97404-4082-D042-B03F-0FF476F49082}"/>
              </a:ext>
            </a:extLst>
          </p:cNvPr>
          <p:cNvSpPr txBox="1">
            <a:spLocks/>
          </p:cNvSpPr>
          <p:nvPr/>
        </p:nvSpPr>
        <p:spPr>
          <a:xfrm>
            <a:off x="695400" y="260648"/>
            <a:ext cx="9881864" cy="1340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2800" b="1" dirty="0"/>
              <a:t>Pillar 9:  </a:t>
            </a:r>
            <a:r>
              <a:rPr lang="en-ZA" sz="3200" b="1" dirty="0"/>
              <a:t>Adequacy, Variety and Balance</a:t>
            </a:r>
            <a:br>
              <a:rPr lang="en-ZA" sz="3200" b="1" dirty="0"/>
            </a:br>
            <a:r>
              <a:rPr lang="en-ZA" sz="3200" b="1" dirty="0"/>
              <a:t>= Key Characteristics of Healthful Diets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510E63B0-CA43-C845-AC50-90F54A33F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colorTemperature colorTemp="8021"/>
                    </a14:imgEffect>
                    <a14:imgEffect>
                      <a14:saturation sat="77000"/>
                    </a14:imgEffect>
                    <a14:imgEffect>
                      <a14:brightnessContrast contras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548" y="1600059"/>
            <a:ext cx="7272808" cy="5214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xmlns="" id="{AF28FAF7-9D58-BC44-AE90-7E6F2C3C3853}"/>
              </a:ext>
            </a:extLst>
          </p:cNvPr>
          <p:cNvSpPr/>
          <p:nvPr/>
        </p:nvSpPr>
        <p:spPr>
          <a:xfrm>
            <a:off x="407368" y="929792"/>
            <a:ext cx="1487635" cy="1293019"/>
          </a:xfrm>
          <a:prstGeom prst="wedgeRoundRectCallout">
            <a:avLst>
              <a:gd name="adj1" fmla="val 107114"/>
              <a:gd name="adj2" fmla="val 33160"/>
              <a:gd name="adj3" fmla="val 16667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>
                <a:solidFill>
                  <a:schemeClr val="tx1"/>
                </a:solidFill>
              </a:rPr>
              <a:t>Empty kilojoule food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xmlns="" id="{5266F0B6-B364-1E44-A3E5-8485B1541572}"/>
              </a:ext>
            </a:extLst>
          </p:cNvPr>
          <p:cNvSpPr/>
          <p:nvPr/>
        </p:nvSpPr>
        <p:spPr>
          <a:xfrm>
            <a:off x="9443624" y="1988840"/>
            <a:ext cx="1487635" cy="1293019"/>
          </a:xfrm>
          <a:prstGeom prst="wedgeRoundRectCallout">
            <a:avLst>
              <a:gd name="adj1" fmla="val -112842"/>
              <a:gd name="adj2" fmla="val -3662"/>
              <a:gd name="adj3" fmla="val 16667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>
                <a:solidFill>
                  <a:schemeClr val="tx1"/>
                </a:solidFill>
              </a:rPr>
              <a:t>Nutrient dense food</a:t>
            </a:r>
          </a:p>
        </p:txBody>
      </p:sp>
    </p:spTree>
    <p:extLst>
      <p:ext uri="{BB962C8B-B14F-4D97-AF65-F5344CB8AC3E}">
        <p14:creationId xmlns:p14="http://schemas.microsoft.com/office/powerpoint/2010/main" val="299986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186"/>
            <a:ext cx="10160000" cy="1143000"/>
          </a:xfrm>
        </p:spPr>
        <p:txBody>
          <a:bodyPr>
            <a:normAutofit/>
          </a:bodyPr>
          <a:lstStyle/>
          <a:p>
            <a:pPr lvl="0"/>
            <a:r>
              <a:rPr lang="en-ZA" sz="3100" b="1" dirty="0"/>
              <a:t>Pillar 10:  </a:t>
            </a:r>
            <a:r>
              <a:rPr lang="en-ZA" sz="3600" b="1" dirty="0"/>
              <a:t>There are no </a:t>
            </a:r>
            <a:r>
              <a:rPr lang="en-ZA" sz="3600" b="1" i="1" dirty="0" smtClean="0"/>
              <a:t>‘</a:t>
            </a:r>
            <a:r>
              <a:rPr lang="en-ZA" sz="3600" b="1" i="1" dirty="0"/>
              <a:t>good’ </a:t>
            </a:r>
            <a:r>
              <a:rPr lang="en-ZA" sz="3600" b="1" dirty="0"/>
              <a:t>food and no </a:t>
            </a:r>
            <a:r>
              <a:rPr lang="en-ZA" sz="3600" b="1" i="1" dirty="0"/>
              <a:t>‘bad’ </a:t>
            </a:r>
            <a:r>
              <a:rPr lang="en-ZA" sz="3600" b="1" dirty="0"/>
              <a:t>food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B808-6BC0-47CE-96C4-13DB621A8691}" type="slidenum">
              <a:rPr lang="en-ZA" smtClean="0"/>
              <a:t>7</a:t>
            </a:fld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227724"/>
            <a:ext cx="10160000" cy="528216"/>
          </a:xfrm>
        </p:spPr>
        <p:txBody>
          <a:bodyPr/>
          <a:lstStyle/>
          <a:p>
            <a:pPr marL="68580" indent="0" algn="just">
              <a:buNone/>
            </a:pPr>
            <a:r>
              <a:rPr lang="en-ZA" sz="2400" b="1" dirty="0"/>
              <a:t>People over-simplify the classification of food</a:t>
            </a:r>
            <a:r>
              <a:rPr lang="en-ZA" sz="2400" dirty="0"/>
              <a:t>,</a:t>
            </a:r>
            <a:r>
              <a:rPr lang="en-ZA" sz="2400" b="1" dirty="0">
                <a:solidFill>
                  <a:srgbClr val="FF0000"/>
                </a:solidFill>
              </a:rPr>
              <a:t> </a:t>
            </a:r>
            <a:r>
              <a:rPr lang="en-ZA" sz="2400" dirty="0"/>
              <a:t>typically:</a:t>
            </a:r>
            <a:endParaRPr lang="en-ZA" dirty="0"/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xmlns="" id="{8AD4C377-1344-A94D-BB4E-2720ED883A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516443"/>
              </p:ext>
            </p:extLst>
          </p:nvPr>
        </p:nvGraphicFramePr>
        <p:xfrm>
          <a:off x="335360" y="1687842"/>
          <a:ext cx="10434240" cy="1341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17120">
                  <a:extLst>
                    <a:ext uri="{9D8B030D-6E8A-4147-A177-3AD203B41FA5}">
                      <a16:colId xmlns:a16="http://schemas.microsoft.com/office/drawing/2014/main" xmlns="" val="2754463822"/>
                    </a:ext>
                  </a:extLst>
                </a:gridCol>
                <a:gridCol w="5217120">
                  <a:extLst>
                    <a:ext uri="{9D8B030D-6E8A-4147-A177-3AD203B41FA5}">
                      <a16:colId xmlns:a16="http://schemas.microsoft.com/office/drawing/2014/main" xmlns="" val="11255590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800" b="1" i="1" dirty="0">
                          <a:solidFill>
                            <a:srgbClr val="C00000"/>
                          </a:solidFill>
                        </a:rPr>
                        <a:t>‘Bad Foods’</a:t>
                      </a:r>
                      <a:endParaRPr lang="en-ZA" sz="32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800" b="1" i="1" dirty="0">
                          <a:solidFill>
                            <a:srgbClr val="3D4C1E"/>
                          </a:solidFill>
                        </a:rPr>
                        <a:t>‘Good Foods’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461244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40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Warm Chips, Sweets, Cookies, Ice Cream, Pizza, Hotdogs, Hamburgers, 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40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 Fruit, Vegetables,                               Whole Grain Products, 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76313699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BF41C627-7AFF-F547-B2DA-A87B0520B5CE}"/>
              </a:ext>
            </a:extLst>
          </p:cNvPr>
          <p:cNvSpPr txBox="1">
            <a:spLocks/>
          </p:cNvSpPr>
          <p:nvPr/>
        </p:nvSpPr>
        <p:spPr>
          <a:xfrm>
            <a:off x="373535" y="3383650"/>
            <a:ext cx="10403392" cy="3573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42900" algn="just">
              <a:buClr>
                <a:srgbClr val="002060"/>
              </a:buClr>
              <a:buSzPct val="80000"/>
              <a:buFont typeface="Wingdings" pitchFamily="2" charset="2"/>
              <a:buChar char="Ø"/>
            </a:pPr>
            <a:r>
              <a:rPr lang="en-ZA" sz="2600" b="1" dirty="0">
                <a:solidFill>
                  <a:srgbClr val="002060"/>
                </a:solidFill>
              </a:rPr>
              <a:t>Bad</a:t>
            </a:r>
            <a:r>
              <a:rPr lang="en-ZA" sz="2600" dirty="0">
                <a:solidFill>
                  <a:srgbClr val="002060"/>
                </a:solidFill>
              </a:rPr>
              <a:t> = only if food is spoiled by micro organisms or contaminants</a:t>
            </a:r>
          </a:p>
          <a:p>
            <a:pPr marL="457200" indent="-342900" algn="just">
              <a:spcBef>
                <a:spcPts val="1500"/>
              </a:spcBef>
              <a:buClr>
                <a:srgbClr val="002060"/>
              </a:buClr>
              <a:buSzPct val="80000"/>
              <a:buFont typeface="Wingdings" pitchFamily="2" charset="2"/>
              <a:buChar char="Ø"/>
            </a:pPr>
            <a:r>
              <a:rPr lang="en-ZA" sz="2600" b="1" dirty="0">
                <a:solidFill>
                  <a:srgbClr val="002060"/>
                </a:solidFill>
              </a:rPr>
              <a:t>Ice cream </a:t>
            </a:r>
            <a:r>
              <a:rPr lang="en-ZA" sz="2600" dirty="0">
                <a:solidFill>
                  <a:srgbClr val="002060"/>
                </a:solidFill>
              </a:rPr>
              <a:t>can be </a:t>
            </a:r>
            <a:r>
              <a:rPr lang="en-ZA" sz="2600" i="1" dirty="0">
                <a:solidFill>
                  <a:srgbClr val="002060"/>
                </a:solidFill>
              </a:rPr>
              <a:t>‘good food’ </a:t>
            </a:r>
            <a:r>
              <a:rPr lang="en-ZA" sz="2600" dirty="0">
                <a:solidFill>
                  <a:srgbClr val="002060"/>
                </a:solidFill>
              </a:rPr>
              <a:t>for a healthy normal physical active person </a:t>
            </a:r>
          </a:p>
          <a:p>
            <a:pPr marL="457200" indent="-342900" algn="just">
              <a:spcBef>
                <a:spcPts val="1500"/>
              </a:spcBef>
              <a:buClr>
                <a:srgbClr val="002060"/>
              </a:buClr>
              <a:buSzPct val="80000"/>
              <a:buFont typeface="Wingdings" pitchFamily="2" charset="2"/>
              <a:buChar char="Ø"/>
            </a:pPr>
            <a:r>
              <a:rPr lang="en-ZA" sz="2600" b="1" dirty="0">
                <a:solidFill>
                  <a:srgbClr val="002060"/>
                </a:solidFill>
              </a:rPr>
              <a:t>Focusing only </a:t>
            </a:r>
            <a:r>
              <a:rPr lang="en-ZA" sz="2600" dirty="0">
                <a:solidFill>
                  <a:srgbClr val="002060"/>
                </a:solidFill>
              </a:rPr>
              <a:t>on vegetables and fruit, you may miss essential nutrients</a:t>
            </a:r>
          </a:p>
          <a:p>
            <a:pPr marL="457200" indent="-342900" algn="just">
              <a:spcBef>
                <a:spcPts val="1500"/>
              </a:spcBef>
              <a:buClr>
                <a:srgbClr val="002060"/>
              </a:buClr>
              <a:buSzPct val="80000"/>
              <a:buFont typeface="Wingdings" pitchFamily="2" charset="2"/>
              <a:buChar char="Ø"/>
            </a:pPr>
            <a:r>
              <a:rPr lang="en-ZA" sz="2600" b="1" dirty="0">
                <a:solidFill>
                  <a:srgbClr val="002060"/>
                </a:solidFill>
              </a:rPr>
              <a:t>All foods </a:t>
            </a:r>
            <a:r>
              <a:rPr lang="en-ZA" sz="2600" dirty="0">
                <a:solidFill>
                  <a:srgbClr val="002060"/>
                </a:solidFill>
              </a:rPr>
              <a:t>can be fit for a diet as long as: </a:t>
            </a:r>
          </a:p>
          <a:p>
            <a:pPr marL="114300" indent="0" algn="just">
              <a:spcBef>
                <a:spcPts val="100"/>
              </a:spcBef>
              <a:buClr>
                <a:srgbClr val="002060"/>
              </a:buClr>
              <a:buSzPct val="80000"/>
              <a:buNone/>
            </a:pPr>
            <a:r>
              <a:rPr lang="en-ZA" sz="2600" dirty="0">
                <a:solidFill>
                  <a:srgbClr val="002060"/>
                </a:solidFill>
              </a:rPr>
              <a:t>	</a:t>
            </a:r>
            <a:r>
              <a:rPr lang="en-ZA" sz="2600" u="sng" dirty="0">
                <a:solidFill>
                  <a:srgbClr val="002060"/>
                </a:solidFill>
              </a:rPr>
              <a:t>energy needs are met</a:t>
            </a:r>
            <a:r>
              <a:rPr lang="en-ZA" sz="2600" dirty="0">
                <a:solidFill>
                  <a:srgbClr val="002060"/>
                </a:solidFill>
              </a:rPr>
              <a:t>  +  </a:t>
            </a:r>
            <a:r>
              <a:rPr lang="en-ZA" sz="2600" u="sng" dirty="0">
                <a:solidFill>
                  <a:srgbClr val="002060"/>
                </a:solidFill>
              </a:rPr>
              <a:t>a healthy weight is maintained</a:t>
            </a:r>
            <a:r>
              <a:rPr lang="en-ZA" sz="2600" dirty="0">
                <a:solidFill>
                  <a:srgbClr val="002060"/>
                </a:solidFill>
              </a:rPr>
              <a:t>.</a:t>
            </a:r>
          </a:p>
          <a:p>
            <a:pPr marL="944563" indent="-369888" algn="just">
              <a:spcBef>
                <a:spcPts val="1500"/>
              </a:spcBef>
              <a:buClr>
                <a:srgbClr val="002060"/>
              </a:buClr>
              <a:buSzPct val="80000"/>
              <a:buFont typeface="Wingdings" pitchFamily="2" charset="2"/>
              <a:buChar char="Ø"/>
            </a:pPr>
            <a:r>
              <a:rPr lang="en-ZA" sz="2600" b="1" dirty="0">
                <a:solidFill>
                  <a:srgbClr val="002060"/>
                </a:solidFill>
              </a:rPr>
              <a:t>Best practise </a:t>
            </a:r>
            <a:r>
              <a:rPr lang="en-ZA" sz="2600" dirty="0">
                <a:solidFill>
                  <a:srgbClr val="002060"/>
                </a:solidFill>
              </a:rPr>
              <a:t>is a diet containing more nutrient dense food</a:t>
            </a:r>
          </a:p>
        </p:txBody>
      </p:sp>
    </p:spTree>
    <p:extLst>
      <p:ext uri="{BB962C8B-B14F-4D97-AF65-F5344CB8AC3E}">
        <p14:creationId xmlns:p14="http://schemas.microsoft.com/office/powerpoint/2010/main" val="248095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496" y="-142407"/>
            <a:ext cx="10160000" cy="1143000"/>
          </a:xfrm>
        </p:spPr>
        <p:txBody>
          <a:bodyPr/>
          <a:lstStyle/>
          <a:p>
            <a:r>
              <a:rPr lang="en-US" b="1" dirty="0"/>
              <a:t>What makes up a Nutritious Diet?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7527-DAF1-46DE-BAD3-D8CD66944823}" type="slidenum">
              <a:rPr lang="af-ZA" smtClean="0"/>
              <a:pPr/>
              <a:t>8</a:t>
            </a:fld>
            <a:endParaRPr lang="af-ZA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F1C860A8-D765-3B47-AB9D-39467086FB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849382"/>
              </p:ext>
            </p:extLst>
          </p:nvPr>
        </p:nvGraphicFramePr>
        <p:xfrm>
          <a:off x="623392" y="719666"/>
          <a:ext cx="10369152" cy="610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547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7527-DAF1-46DE-BAD3-D8CD66944823}" type="slidenum">
              <a:rPr lang="af-ZA" smtClean="0"/>
              <a:pPr/>
              <a:t>9</a:t>
            </a:fld>
            <a:endParaRPr lang="af-Z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0" t="6559" r="18651" b="3213"/>
          <a:stretch/>
        </p:blipFill>
        <p:spPr bwMode="auto">
          <a:xfrm>
            <a:off x="-9320" y="0"/>
            <a:ext cx="468052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4B0F96B5-52D4-3A42-B40D-2074E573947B}"/>
              </a:ext>
            </a:extLst>
          </p:cNvPr>
          <p:cNvSpPr txBox="1">
            <a:spLocks noChangeArrowheads="1"/>
          </p:cNvSpPr>
          <p:nvPr/>
        </p:nvSpPr>
        <p:spPr>
          <a:xfrm>
            <a:off x="4671200" y="536723"/>
            <a:ext cx="6696744" cy="5784552"/>
          </a:xfrm>
          <a:prstGeom prst="rect">
            <a:avLst/>
          </a:prstGeom>
          <a:noFill/>
          <a:ln/>
        </p:spPr>
        <p:txBody>
          <a:bodyPr vert="horz" lIns="90488" tIns="44450" rIns="90488" bIns="4445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2750" indent="-354013" defTabSz="762000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SzPct val="70000"/>
              <a:buFont typeface="Webdings" pitchFamily="18" charset="2"/>
              <a:buChar char="ä"/>
            </a:pPr>
            <a:r>
              <a:rPr lang="en-US" sz="2800" b="1" dirty="0"/>
              <a:t>Eat a variety of foods </a:t>
            </a:r>
          </a:p>
          <a:p>
            <a:pPr marL="412750" indent="-354013" defTabSz="762000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SzPct val="70000"/>
              <a:buFont typeface="Webdings" pitchFamily="18" charset="2"/>
              <a:buChar char="ä"/>
            </a:pPr>
            <a:r>
              <a:rPr lang="en-US" sz="2800" b="1" dirty="0"/>
              <a:t>Eat vegetables and fruit every day </a:t>
            </a:r>
          </a:p>
          <a:p>
            <a:pPr marL="412750" indent="-354013" defTabSz="762000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SzPct val="70000"/>
              <a:buFont typeface="Webdings" pitchFamily="18" charset="2"/>
              <a:buChar char="ä"/>
            </a:pPr>
            <a:r>
              <a:rPr lang="en-US" sz="2800" b="1" dirty="0"/>
              <a:t>Eat more fish</a:t>
            </a:r>
          </a:p>
          <a:p>
            <a:pPr marL="412750" indent="-354013" defTabSz="762000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SzPct val="70000"/>
              <a:buFont typeface="Webdings" pitchFamily="18" charset="2"/>
              <a:buChar char="ä"/>
            </a:pPr>
            <a:r>
              <a:rPr lang="en-US" sz="2800" b="1" dirty="0"/>
              <a:t>Eat beans or meat regularly</a:t>
            </a:r>
          </a:p>
          <a:p>
            <a:pPr marL="412750" indent="-354013" defTabSz="762000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SzPct val="70000"/>
              <a:buFont typeface="Webdings" pitchFamily="18" charset="2"/>
              <a:buChar char="ä"/>
            </a:pPr>
            <a:r>
              <a:rPr lang="en-US" sz="2800" b="1" dirty="0"/>
              <a:t>Use whole-grain products</a:t>
            </a:r>
          </a:p>
          <a:p>
            <a:pPr marL="412750" indent="-354013" defTabSz="762000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SzPct val="70000"/>
              <a:buFont typeface="Webdings" pitchFamily="18" charset="2"/>
              <a:buChar char="ä"/>
            </a:pPr>
            <a:r>
              <a:rPr lang="en-US" sz="2800" b="1" dirty="0"/>
              <a:t>Use only </a:t>
            </a:r>
            <a:r>
              <a:rPr lang="en-US" sz="2800" b="1" dirty="0" err="1"/>
              <a:t>iodised</a:t>
            </a:r>
            <a:r>
              <a:rPr lang="en-US" sz="2800" b="1" dirty="0"/>
              <a:t> salt, but use less salt</a:t>
            </a:r>
          </a:p>
          <a:p>
            <a:pPr marL="412750" indent="-354013" defTabSz="762000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SzPct val="70000"/>
              <a:buFont typeface="Webdings" pitchFamily="18" charset="2"/>
              <a:buChar char="ä"/>
            </a:pPr>
            <a:r>
              <a:rPr lang="en-US" sz="2800" b="1" dirty="0"/>
              <a:t>Eat at least three meals a day</a:t>
            </a:r>
          </a:p>
          <a:p>
            <a:pPr marL="412750" indent="-354013" defTabSz="762000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SzPct val="70000"/>
              <a:buFont typeface="Webdings" pitchFamily="18" charset="2"/>
              <a:buChar char="ä"/>
            </a:pPr>
            <a:r>
              <a:rPr lang="en-US" sz="2800" b="1" dirty="0"/>
              <a:t>Avoid drinking alcohol</a:t>
            </a:r>
          </a:p>
          <a:p>
            <a:pPr marL="412750" indent="-354013" defTabSz="762000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SzPct val="70000"/>
              <a:buFont typeface="Webdings" pitchFamily="18" charset="2"/>
              <a:buChar char="ä"/>
            </a:pPr>
            <a:r>
              <a:rPr lang="en-US" sz="2800" b="1" dirty="0"/>
              <a:t>Consume clean and safe water and food</a:t>
            </a:r>
          </a:p>
          <a:p>
            <a:pPr marL="412750" indent="-354013" defTabSz="762000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SzPct val="70000"/>
              <a:buFont typeface="Webdings" pitchFamily="18" charset="2"/>
              <a:buChar char="ä"/>
            </a:pPr>
            <a:r>
              <a:rPr lang="en-US" sz="2800" b="1" dirty="0"/>
              <a:t>Achieve/maintain a healthy body weight</a:t>
            </a:r>
          </a:p>
        </p:txBody>
      </p:sp>
    </p:spTree>
    <p:extLst>
      <p:ext uri="{BB962C8B-B14F-4D97-AF65-F5344CB8AC3E}">
        <p14:creationId xmlns:p14="http://schemas.microsoft.com/office/powerpoint/2010/main" val="125852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NAM Keyter">
  <a:themeElements>
    <a:clrScheme name="Custom 5">
      <a:dk1>
        <a:sysClr val="windowText" lastClr="000000"/>
      </a:dk1>
      <a:lt1>
        <a:sysClr val="window" lastClr="FFFFFF"/>
      </a:lt1>
      <a:dk2>
        <a:srgbClr val="FF0000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2788</TotalTime>
  <Words>629</Words>
  <Application>Microsoft Office PowerPoint</Application>
  <PresentationFormat>Custom</PresentationFormat>
  <Paragraphs>126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UNAM Keyter</vt:lpstr>
      <vt:lpstr>Default Design</vt:lpstr>
      <vt:lpstr>Nutrition in Namibia: Concepts and Controversies</vt:lpstr>
      <vt:lpstr>What to expect  </vt:lpstr>
      <vt:lpstr>Ten Concept Pillars of Nutrition</vt:lpstr>
      <vt:lpstr>Ten Concept Pillars of Nutrition</vt:lpstr>
      <vt:lpstr>Pillar 9:  Adequacy, Variety and Balance  </vt:lpstr>
      <vt:lpstr>PowerPoint Presentation</vt:lpstr>
      <vt:lpstr>Pillar 10:  There are no ‘good’ food and no ‘bad’ food</vt:lpstr>
      <vt:lpstr>What makes up a Nutritious Diet?</vt:lpstr>
      <vt:lpstr>PowerPoint Presentation</vt:lpstr>
      <vt:lpstr>NAMIBIAN FOOD GROUPS</vt:lpstr>
      <vt:lpstr>PowerPoint Presentation</vt:lpstr>
      <vt:lpstr>CONCLUSION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Nutrition in Namibia</dc:title>
  <dc:creator>Charlotte Keyter</dc:creator>
  <cp:lastModifiedBy>Charlotte Keyter</cp:lastModifiedBy>
  <cp:revision>35</cp:revision>
  <dcterms:created xsi:type="dcterms:W3CDTF">2021-04-19T04:51:59Z</dcterms:created>
  <dcterms:modified xsi:type="dcterms:W3CDTF">2021-04-21T05:47:24Z</dcterms:modified>
</cp:coreProperties>
</file>