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58" r:id="rId2"/>
    <p:sldId id="851" r:id="rId3"/>
    <p:sldId id="859" r:id="rId4"/>
    <p:sldId id="871" r:id="rId5"/>
    <p:sldId id="862" r:id="rId6"/>
    <p:sldId id="852" r:id="rId7"/>
    <p:sldId id="865" r:id="rId8"/>
    <p:sldId id="866" r:id="rId9"/>
    <p:sldId id="864" r:id="rId10"/>
    <p:sldId id="853" r:id="rId11"/>
    <p:sldId id="861" r:id="rId12"/>
    <p:sldId id="854" r:id="rId13"/>
    <p:sldId id="868" r:id="rId14"/>
    <p:sldId id="869" r:id="rId15"/>
    <p:sldId id="870" r:id="rId16"/>
    <p:sldId id="855" r:id="rId17"/>
    <p:sldId id="860" r:id="rId18"/>
    <p:sldId id="309" r:id="rId19"/>
    <p:sldId id="317" r:id="rId20"/>
    <p:sldId id="856" r:id="rId21"/>
    <p:sldId id="872" r:id="rId22"/>
    <p:sldId id="867" r:id="rId23"/>
    <p:sldId id="863" r:id="rId24"/>
    <p:sldId id="857" r:id="rId25"/>
    <p:sldId id="858" r:id="rId26"/>
    <p:sldId id="807" r:id="rId27"/>
    <p:sldId id="775" r:id="rId2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33"/>
    <a:srgbClr val="2360C9"/>
    <a:srgbClr val="08327D"/>
    <a:srgbClr val="1C2CA6"/>
    <a:srgbClr val="008DF6"/>
    <a:srgbClr val="D0D8E8"/>
    <a:srgbClr val="1A84CB"/>
    <a:srgbClr val="AD0000"/>
    <a:srgbClr val="156DA5"/>
    <a:srgbClr val="7C6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 autoAdjust="0"/>
    <p:restoredTop sz="92817" autoAdjust="0"/>
  </p:normalViewPr>
  <p:slideViewPr>
    <p:cSldViewPr snapToGrid="0" snapToObjects="1">
      <p:cViewPr varScale="1">
        <p:scale>
          <a:sx n="110" d="100"/>
          <a:sy n="110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2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72B96F-6444-074A-B9EE-0B8327B7C69E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1.1. Nutrition-Specific Interventions for Prevention </a:t>
          </a:r>
        </a:p>
      </dgm:t>
    </dgm:pt>
    <dgm:pt modelId="{C7D7DED7-75BC-BB4D-9FDC-3B1187F00188}" type="parTrans" cxnId="{779FD192-5E3B-5846-9D5D-A215865B1019}">
      <dgm:prSet/>
      <dgm:spPr/>
      <dgm:t>
        <a:bodyPr/>
        <a:lstStyle/>
        <a:p>
          <a:endParaRPr lang="en-GB"/>
        </a:p>
      </dgm:t>
    </dgm:pt>
    <dgm:pt modelId="{2A28C04A-7A99-D54E-BFB3-DC271C8AAA9E}" type="sibTrans" cxnId="{779FD192-5E3B-5846-9D5D-A215865B1019}">
      <dgm:prSet/>
      <dgm:spPr/>
      <dgm:t>
        <a:bodyPr/>
        <a:lstStyle/>
        <a:p>
          <a:endParaRPr lang="en-GB"/>
        </a:p>
      </dgm:t>
    </dgm:pt>
    <dgm:pt modelId="{02F69422-4CDE-DC46-8A8E-8FB79C1ED946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1.2. Managing &amp; Treating Acute Malnutrition</a:t>
          </a:r>
        </a:p>
      </dgm:t>
    </dgm:pt>
    <dgm:pt modelId="{F5062A0E-6237-524D-97A7-DCA96F0DCA67}" type="parTrans" cxnId="{6F802DE1-8B76-1A44-8601-A298DDC1687D}">
      <dgm:prSet/>
      <dgm:spPr/>
      <dgm:t>
        <a:bodyPr/>
        <a:lstStyle/>
        <a:p>
          <a:endParaRPr lang="en-GB"/>
        </a:p>
      </dgm:t>
    </dgm:pt>
    <dgm:pt modelId="{C0C6C874-6077-2C4A-A9EF-3BC9EDE6A7FC}" type="sibTrans" cxnId="{6F802DE1-8B76-1A44-8601-A298DDC1687D}">
      <dgm:prSet/>
      <dgm:spPr/>
      <dgm:t>
        <a:bodyPr/>
        <a:lstStyle/>
        <a:p>
          <a:endParaRPr lang="en-GB"/>
        </a:p>
      </dgm:t>
    </dgm:pt>
    <dgm:pt modelId="{F08BAFB1-8146-A145-A25B-0B373B9D3F6D}">
      <dgm:prSet phldrT="[Text]" custT="1"/>
      <dgm:spPr/>
      <dgm:t>
        <a:bodyPr/>
        <a:lstStyle/>
        <a:p>
          <a:r>
            <a:rPr lang="en-GB" sz="2400" b="1" dirty="0"/>
            <a:t>1.3. Growth Monitoring &amp; Promotion</a:t>
          </a:r>
        </a:p>
      </dgm:t>
    </dgm:pt>
    <dgm:pt modelId="{649DB9EA-66E9-A340-9614-C66C17A8C2B7}" type="parTrans" cxnId="{E8AEDE36-0708-D64D-B3EE-78E5B2E1136F}">
      <dgm:prSet/>
      <dgm:spPr/>
      <dgm:t>
        <a:bodyPr/>
        <a:lstStyle/>
        <a:p>
          <a:endParaRPr lang="en-GB"/>
        </a:p>
      </dgm:t>
    </dgm:pt>
    <dgm:pt modelId="{749503A0-3E3E-3D48-BF18-4519FAE1C866}" type="sibTrans" cxnId="{E8AEDE36-0708-D64D-B3EE-78E5B2E1136F}">
      <dgm:prSet/>
      <dgm:spPr/>
      <dgm:t>
        <a:bodyPr/>
        <a:lstStyle/>
        <a:p>
          <a:endParaRPr lang="en-GB"/>
        </a:p>
      </dgm:t>
    </dgm:pt>
    <dgm:pt modelId="{16CF603D-CC6C-7947-AC61-3E5BA47ECF33}">
      <dgm:prSet custT="1"/>
      <dgm:spPr/>
      <dgm:t>
        <a:bodyPr/>
        <a:lstStyle/>
        <a:p>
          <a:r>
            <a:rPr lang="en-GB" sz="2400" b="1" dirty="0"/>
            <a:t>1.5. Optimal Maternal Nutrition</a:t>
          </a:r>
        </a:p>
      </dgm:t>
    </dgm:pt>
    <dgm:pt modelId="{9B2A89BC-9B10-D64B-B136-50C5364C7ED2}" type="parTrans" cxnId="{B8998984-94D8-364F-8FCC-EAE00080DCEE}">
      <dgm:prSet/>
      <dgm:spPr/>
      <dgm:t>
        <a:bodyPr/>
        <a:lstStyle/>
        <a:p>
          <a:endParaRPr lang="en-GB"/>
        </a:p>
      </dgm:t>
    </dgm:pt>
    <dgm:pt modelId="{AA1E2140-1439-BB4E-9E58-889A3B07B8D3}" type="sibTrans" cxnId="{B8998984-94D8-364F-8FCC-EAE00080DCEE}">
      <dgm:prSet/>
      <dgm:spPr/>
      <dgm:t>
        <a:bodyPr/>
        <a:lstStyle/>
        <a:p>
          <a:endParaRPr lang="en-GB"/>
        </a:p>
      </dgm:t>
    </dgm:pt>
    <dgm:pt modelId="{A981A09B-20C7-2547-8488-8A470A81E9D0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1.4. Prevent &amp; Control Micronutrient Disorders </a:t>
          </a:r>
        </a:p>
      </dgm:t>
    </dgm:pt>
    <dgm:pt modelId="{5DE2CC04-F3ED-6842-B4EC-4A65F0747BE9}" type="parTrans" cxnId="{DB8BF3E1-3221-464D-A9EA-B3A6F2E69A32}">
      <dgm:prSet/>
      <dgm:spPr/>
      <dgm:t>
        <a:bodyPr/>
        <a:lstStyle/>
        <a:p>
          <a:endParaRPr lang="en-GB"/>
        </a:p>
      </dgm:t>
    </dgm:pt>
    <dgm:pt modelId="{41D30DF1-C3C4-294F-9F89-DA2C0B456A83}" type="sibTrans" cxnId="{DB8BF3E1-3221-464D-A9EA-B3A6F2E69A32}">
      <dgm:prSet/>
      <dgm:spPr/>
      <dgm:t>
        <a:bodyPr/>
        <a:lstStyle/>
        <a:p>
          <a:endParaRPr lang="en-GB"/>
        </a:p>
      </dgm:t>
    </dgm:pt>
    <dgm:pt modelId="{CD3C4DB8-C349-2F4D-8927-960048B4F9A2}">
      <dgm:prSet/>
      <dgm:spPr/>
      <dgm:t>
        <a:bodyPr/>
        <a:lstStyle/>
        <a:p>
          <a:endParaRPr lang="en-GB"/>
        </a:p>
      </dgm:t>
    </dgm:pt>
    <dgm:pt modelId="{B0119556-0199-5D4F-B2A3-F5D66C9F6F41}" type="parTrans" cxnId="{54C1D477-AAF7-CE49-BCD5-3D4ABE9620DE}">
      <dgm:prSet/>
      <dgm:spPr/>
      <dgm:t>
        <a:bodyPr/>
        <a:lstStyle/>
        <a:p>
          <a:endParaRPr lang="en-GB"/>
        </a:p>
      </dgm:t>
    </dgm:pt>
    <dgm:pt modelId="{D8D5F932-7B24-2342-B316-39D4FDCE938E}" type="sibTrans" cxnId="{54C1D477-AAF7-CE49-BCD5-3D4ABE9620DE}">
      <dgm:prSet/>
      <dgm:spPr/>
      <dgm:t>
        <a:bodyPr/>
        <a:lstStyle/>
        <a:p>
          <a:endParaRPr lang="en-GB"/>
        </a:p>
      </dgm:t>
    </dgm:pt>
    <dgm:pt modelId="{244AC32B-9FA8-814D-93C7-E429F8431365}">
      <dgm:prSet/>
      <dgm:spPr/>
      <dgm:t>
        <a:bodyPr/>
        <a:lstStyle/>
        <a:p>
          <a:endParaRPr lang="en-GB"/>
        </a:p>
      </dgm:t>
    </dgm:pt>
    <dgm:pt modelId="{FA8BE16F-606A-2047-9D93-276E91425E20}" type="parTrans" cxnId="{05593B05-450C-B940-BB36-0BE3B96E6A51}">
      <dgm:prSet/>
      <dgm:spPr/>
      <dgm:t>
        <a:bodyPr/>
        <a:lstStyle/>
        <a:p>
          <a:endParaRPr lang="en-GB"/>
        </a:p>
      </dgm:t>
    </dgm:pt>
    <dgm:pt modelId="{024CD3ED-F259-E041-9762-4C17E2F7719E}" type="sibTrans" cxnId="{05593B05-450C-B940-BB36-0BE3B96E6A51}">
      <dgm:prSet/>
      <dgm:spPr/>
      <dgm:t>
        <a:bodyPr/>
        <a:lstStyle/>
        <a:p>
          <a:endParaRPr lang="en-GB"/>
        </a:p>
      </dgm:t>
    </dgm:pt>
    <dgm:pt modelId="{F76097B6-6D63-BE42-B2CA-B383CE2E20E1}">
      <dgm:prSet/>
      <dgm:spPr/>
      <dgm:t>
        <a:bodyPr/>
        <a:lstStyle/>
        <a:p>
          <a:endParaRPr lang="en-GB"/>
        </a:p>
      </dgm:t>
    </dgm:pt>
    <dgm:pt modelId="{6552CBC0-3CC7-3145-85A4-65C838EE5AD0}" type="parTrans" cxnId="{B0E58CD4-B791-CD44-9758-49F8865B3EDD}">
      <dgm:prSet/>
      <dgm:spPr/>
      <dgm:t>
        <a:bodyPr/>
        <a:lstStyle/>
        <a:p>
          <a:endParaRPr lang="en-GB"/>
        </a:p>
      </dgm:t>
    </dgm:pt>
    <dgm:pt modelId="{F100694A-1F4D-D84E-8027-CA17B34F412E}" type="sibTrans" cxnId="{B0E58CD4-B791-CD44-9758-49F8865B3EDD}">
      <dgm:prSet/>
      <dgm:spPr/>
      <dgm:t>
        <a:bodyPr/>
        <a:lstStyle/>
        <a:p>
          <a:endParaRPr lang="en-GB"/>
        </a:p>
      </dgm:t>
    </dgm:pt>
    <dgm:pt modelId="{4AE751AC-FB75-5C44-8BA5-983B0349E064}">
      <dgm:prSet/>
      <dgm:spPr/>
      <dgm:t>
        <a:bodyPr/>
        <a:lstStyle/>
        <a:p>
          <a:endParaRPr lang="en-GB"/>
        </a:p>
      </dgm:t>
    </dgm:pt>
    <dgm:pt modelId="{824EF7A3-A908-E049-BE0E-EC86D3329461}" type="parTrans" cxnId="{A0AE8107-B51E-494E-9DAF-41F02A190529}">
      <dgm:prSet/>
      <dgm:spPr/>
      <dgm:t>
        <a:bodyPr/>
        <a:lstStyle/>
        <a:p>
          <a:endParaRPr lang="en-GB"/>
        </a:p>
      </dgm:t>
    </dgm:pt>
    <dgm:pt modelId="{B5DF4BDB-754A-3341-9FDA-E80F019E0626}" type="sibTrans" cxnId="{A0AE8107-B51E-494E-9DAF-41F02A190529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58FF9827-AC25-B148-BA9C-69AEE8869F54}" type="pres">
      <dgm:prSet presAssocID="{4F72B96F-6444-074A-B9EE-0B8327B7C69E}" presName="circle1" presStyleLbl="lnNode1" presStyleIdx="0" presStyleCnt="5"/>
      <dgm:spPr/>
    </dgm:pt>
    <dgm:pt modelId="{255F37E0-7A26-9246-8A08-3C2178A94A04}" type="pres">
      <dgm:prSet presAssocID="{4F72B96F-6444-074A-B9EE-0B8327B7C69E}" presName="text1" presStyleLbl="revTx" presStyleIdx="0" presStyleCnt="5" custScaleX="247940" custLinFactNeighborX="41584" custLinFactNeighborY="-4306">
        <dgm:presLayoutVars>
          <dgm:bulletEnabled val="1"/>
        </dgm:presLayoutVars>
      </dgm:prSet>
      <dgm:spPr/>
    </dgm:pt>
    <dgm:pt modelId="{3E15BEE4-3F2C-364E-B243-A1F91302E217}" type="pres">
      <dgm:prSet presAssocID="{4F72B96F-6444-074A-B9EE-0B8327B7C69E}" presName="line1" presStyleLbl="callout" presStyleIdx="0" presStyleCnt="10"/>
      <dgm:spPr/>
    </dgm:pt>
    <dgm:pt modelId="{8F8ADD31-2084-D64F-80F6-957006F9F275}" type="pres">
      <dgm:prSet presAssocID="{4F72B96F-6444-074A-B9EE-0B8327B7C69E}" presName="d1" presStyleLbl="callout" presStyleIdx="1" presStyleCnt="10"/>
      <dgm:spPr/>
    </dgm:pt>
    <dgm:pt modelId="{C0EFF3C9-ACF5-D94D-ABD9-C76D01AE5269}" type="pres">
      <dgm:prSet presAssocID="{02F69422-4CDE-DC46-8A8E-8FB79C1ED946}" presName="circle2" presStyleLbl="lnNode1" presStyleIdx="1" presStyleCnt="5"/>
      <dgm:spPr/>
    </dgm:pt>
    <dgm:pt modelId="{5376F027-6C40-1941-8093-5564DC5631B5}" type="pres">
      <dgm:prSet presAssocID="{02F69422-4CDE-DC46-8A8E-8FB79C1ED946}" presName="text2" presStyleLbl="revTx" presStyleIdx="1" presStyleCnt="5" custScaleX="211179" custLinFactNeighborX="28147" custLinFactNeighborY="17793">
        <dgm:presLayoutVars>
          <dgm:bulletEnabled val="1"/>
        </dgm:presLayoutVars>
      </dgm:prSet>
      <dgm:spPr/>
    </dgm:pt>
    <dgm:pt modelId="{49C145A5-1D47-8F49-860D-A97342F263E3}" type="pres">
      <dgm:prSet presAssocID="{02F69422-4CDE-DC46-8A8E-8FB79C1ED946}" presName="line2" presStyleLbl="callout" presStyleIdx="2" presStyleCnt="10"/>
      <dgm:spPr/>
    </dgm:pt>
    <dgm:pt modelId="{F3D1A6DC-73AA-5B45-8114-3B4BADDD7FB4}" type="pres">
      <dgm:prSet presAssocID="{02F69422-4CDE-DC46-8A8E-8FB79C1ED946}" presName="d2" presStyleLbl="callout" presStyleIdx="3" presStyleCnt="10"/>
      <dgm:spPr/>
    </dgm:pt>
    <dgm:pt modelId="{A923B292-2DAB-B347-A44A-5A68C43E53BE}" type="pres">
      <dgm:prSet presAssocID="{F08BAFB1-8146-A145-A25B-0B373B9D3F6D}" presName="circle3" presStyleLbl="lnNode1" presStyleIdx="2" presStyleCnt="5"/>
      <dgm:spPr/>
    </dgm:pt>
    <dgm:pt modelId="{E13B37BD-0858-5C4A-8F49-243ADC5386E0}" type="pres">
      <dgm:prSet presAssocID="{F08BAFB1-8146-A145-A25B-0B373B9D3F6D}" presName="text3" presStyleLbl="revTx" presStyleIdx="2" presStyleCnt="5" custScaleX="269283" custLinFactNeighborX="54871" custLinFactNeighborY="12053">
        <dgm:presLayoutVars>
          <dgm:bulletEnabled val="1"/>
        </dgm:presLayoutVars>
      </dgm:prSet>
      <dgm:spPr/>
    </dgm:pt>
    <dgm:pt modelId="{824B6960-79EA-504D-8249-F47432ED19EB}" type="pres">
      <dgm:prSet presAssocID="{F08BAFB1-8146-A145-A25B-0B373B9D3F6D}" presName="line3" presStyleLbl="callout" presStyleIdx="4" presStyleCnt="10"/>
      <dgm:spPr/>
    </dgm:pt>
    <dgm:pt modelId="{B008DE67-707D-8043-B9B9-1382E38B3657}" type="pres">
      <dgm:prSet presAssocID="{F08BAFB1-8146-A145-A25B-0B373B9D3F6D}" presName="d3" presStyleLbl="callout" presStyleIdx="5" presStyleCnt="10"/>
      <dgm:spPr/>
    </dgm:pt>
    <dgm:pt modelId="{D3D61303-A5D8-8548-A020-2093064DDA33}" type="pres">
      <dgm:prSet presAssocID="{A981A09B-20C7-2547-8488-8A470A81E9D0}" presName="circle4" presStyleLbl="lnNode1" presStyleIdx="3" presStyleCnt="5"/>
      <dgm:spPr/>
    </dgm:pt>
    <dgm:pt modelId="{098865BB-A18A-6B41-8991-FBB9976981CA}" type="pres">
      <dgm:prSet presAssocID="{A981A09B-20C7-2547-8488-8A470A81E9D0}" presName="text4" presStyleLbl="revTx" presStyleIdx="3" presStyleCnt="5" custScaleX="209611" custLinFactNeighborX="27535" custLinFactNeighborY="52824">
        <dgm:presLayoutVars>
          <dgm:bulletEnabled val="1"/>
        </dgm:presLayoutVars>
      </dgm:prSet>
      <dgm:spPr/>
    </dgm:pt>
    <dgm:pt modelId="{22CA28EF-4AE6-2749-9972-AB8233F8DB43}" type="pres">
      <dgm:prSet presAssocID="{A981A09B-20C7-2547-8488-8A470A81E9D0}" presName="line4" presStyleLbl="callout" presStyleIdx="6" presStyleCnt="10"/>
      <dgm:spPr/>
    </dgm:pt>
    <dgm:pt modelId="{1FE88E94-4072-4046-A92A-5F01632730EC}" type="pres">
      <dgm:prSet presAssocID="{A981A09B-20C7-2547-8488-8A470A81E9D0}" presName="d4" presStyleLbl="callout" presStyleIdx="7" presStyleCnt="10"/>
      <dgm:spPr/>
    </dgm:pt>
    <dgm:pt modelId="{2C60F093-F7E3-FA4B-A2C0-5AB04AE1CE90}" type="pres">
      <dgm:prSet presAssocID="{16CF603D-CC6C-7947-AC61-3E5BA47ECF33}" presName="circle5" presStyleLbl="lnNode1" presStyleIdx="4" presStyleCnt="5"/>
      <dgm:spPr/>
    </dgm:pt>
    <dgm:pt modelId="{B6385B20-0E11-FC48-BF07-7E396330A3FA}" type="pres">
      <dgm:prSet presAssocID="{16CF603D-CC6C-7947-AC61-3E5BA47ECF33}" presName="text5" presStyleLbl="revTx" presStyleIdx="4" presStyleCnt="5" custScaleX="236535" custLinFactNeighborX="34266" custLinFactNeighborY="62390">
        <dgm:presLayoutVars>
          <dgm:bulletEnabled val="1"/>
        </dgm:presLayoutVars>
      </dgm:prSet>
      <dgm:spPr/>
    </dgm:pt>
    <dgm:pt modelId="{9CB20108-AF03-D24A-829E-D9C5E13323FE}" type="pres">
      <dgm:prSet presAssocID="{16CF603D-CC6C-7947-AC61-3E5BA47ECF33}" presName="line5" presStyleLbl="callout" presStyleIdx="8" presStyleCnt="10"/>
      <dgm:spPr/>
    </dgm:pt>
    <dgm:pt modelId="{BB840718-1FC1-E14E-9057-177D3AEF458A}" type="pres">
      <dgm:prSet presAssocID="{16CF603D-CC6C-7947-AC61-3E5BA47ECF33}" presName="d5" presStyleLbl="callout" presStyleIdx="9" presStyleCnt="10"/>
      <dgm:spPr/>
    </dgm:pt>
  </dgm:ptLst>
  <dgm:cxnLst>
    <dgm:cxn modelId="{05593B05-450C-B940-BB36-0BE3B96E6A51}" srcId="{F85ED2DB-1A7F-224B-B18E-13F434F73678}" destId="{244AC32B-9FA8-814D-93C7-E429F8431365}" srcOrd="6" destOrd="0" parTransId="{FA8BE16F-606A-2047-9D93-276E91425E20}" sibTransId="{024CD3ED-F259-E041-9762-4C17E2F7719E}"/>
    <dgm:cxn modelId="{A0AE8107-B51E-494E-9DAF-41F02A190529}" srcId="{F85ED2DB-1A7F-224B-B18E-13F434F73678}" destId="{4AE751AC-FB75-5C44-8BA5-983B0349E064}" srcOrd="8" destOrd="0" parTransId="{824EF7A3-A908-E049-BE0E-EC86D3329461}" sibTransId="{B5DF4BDB-754A-3341-9FDA-E80F019E0626}"/>
    <dgm:cxn modelId="{F7424321-3778-E145-A477-C5AB39B4128A}" type="presOf" srcId="{F08BAFB1-8146-A145-A25B-0B373B9D3F6D}" destId="{E13B37BD-0858-5C4A-8F49-243ADC5386E0}" srcOrd="0" destOrd="0" presId="urn:microsoft.com/office/officeart/2005/8/layout/target1"/>
    <dgm:cxn modelId="{E8AEDE36-0708-D64D-B3EE-78E5B2E1136F}" srcId="{F85ED2DB-1A7F-224B-B18E-13F434F73678}" destId="{F08BAFB1-8146-A145-A25B-0B373B9D3F6D}" srcOrd="2" destOrd="0" parTransId="{649DB9EA-66E9-A340-9614-C66C17A8C2B7}" sibTransId="{749503A0-3E3E-3D48-BF18-4519FAE1C866}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54C1D477-AAF7-CE49-BCD5-3D4ABE9620DE}" srcId="{F85ED2DB-1A7F-224B-B18E-13F434F73678}" destId="{CD3C4DB8-C349-2F4D-8927-960048B4F9A2}" srcOrd="5" destOrd="0" parTransId="{B0119556-0199-5D4F-B2A3-F5D66C9F6F41}" sibTransId="{D8D5F932-7B24-2342-B316-39D4FDCE938E}"/>
    <dgm:cxn modelId="{B8998984-94D8-364F-8FCC-EAE00080DCEE}" srcId="{F85ED2DB-1A7F-224B-B18E-13F434F73678}" destId="{16CF603D-CC6C-7947-AC61-3E5BA47ECF33}" srcOrd="4" destOrd="0" parTransId="{9B2A89BC-9B10-D64B-B136-50C5364C7ED2}" sibTransId="{AA1E2140-1439-BB4E-9E58-889A3B07B8D3}"/>
    <dgm:cxn modelId="{4582218D-E61F-8D4B-8048-70AA01E36FD8}" type="presOf" srcId="{4F72B96F-6444-074A-B9EE-0B8327B7C69E}" destId="{255F37E0-7A26-9246-8A08-3C2178A94A04}" srcOrd="0" destOrd="0" presId="urn:microsoft.com/office/officeart/2005/8/layout/target1"/>
    <dgm:cxn modelId="{779FD192-5E3B-5846-9D5D-A215865B1019}" srcId="{F85ED2DB-1A7F-224B-B18E-13F434F73678}" destId="{4F72B96F-6444-074A-B9EE-0B8327B7C69E}" srcOrd="0" destOrd="0" parTransId="{C7D7DED7-75BC-BB4D-9FDC-3B1187F00188}" sibTransId="{2A28C04A-7A99-D54E-BFB3-DC271C8AAA9E}"/>
    <dgm:cxn modelId="{4AB661B5-CDB3-9242-A5EE-C0FDC30782A6}" type="presOf" srcId="{16CF603D-CC6C-7947-AC61-3E5BA47ECF33}" destId="{B6385B20-0E11-FC48-BF07-7E396330A3FA}" srcOrd="0" destOrd="0" presId="urn:microsoft.com/office/officeart/2005/8/layout/target1"/>
    <dgm:cxn modelId="{5C5F10C9-2893-3340-A4E4-FF9F07D7420B}" type="presOf" srcId="{A981A09B-20C7-2547-8488-8A470A81E9D0}" destId="{098865BB-A18A-6B41-8991-FBB9976981CA}" srcOrd="0" destOrd="0" presId="urn:microsoft.com/office/officeart/2005/8/layout/target1"/>
    <dgm:cxn modelId="{B0E58CD4-B791-CD44-9758-49F8865B3EDD}" srcId="{F85ED2DB-1A7F-224B-B18E-13F434F73678}" destId="{F76097B6-6D63-BE42-B2CA-B383CE2E20E1}" srcOrd="7" destOrd="0" parTransId="{6552CBC0-3CC7-3145-85A4-65C838EE5AD0}" sibTransId="{F100694A-1F4D-D84E-8027-CA17B34F412E}"/>
    <dgm:cxn modelId="{6F802DE1-8B76-1A44-8601-A298DDC1687D}" srcId="{F85ED2DB-1A7F-224B-B18E-13F434F73678}" destId="{02F69422-4CDE-DC46-8A8E-8FB79C1ED946}" srcOrd="1" destOrd="0" parTransId="{F5062A0E-6237-524D-97A7-DCA96F0DCA67}" sibTransId="{C0C6C874-6077-2C4A-A9EF-3BC9EDE6A7FC}"/>
    <dgm:cxn modelId="{DB8BF3E1-3221-464D-A9EA-B3A6F2E69A32}" srcId="{F85ED2DB-1A7F-224B-B18E-13F434F73678}" destId="{A981A09B-20C7-2547-8488-8A470A81E9D0}" srcOrd="3" destOrd="0" parTransId="{5DE2CC04-F3ED-6842-B4EC-4A65F0747BE9}" sibTransId="{41D30DF1-C3C4-294F-9F89-DA2C0B456A83}"/>
    <dgm:cxn modelId="{0875EAE4-881B-ED4E-929A-2D4542FFF0E7}" type="presOf" srcId="{02F69422-4CDE-DC46-8A8E-8FB79C1ED946}" destId="{5376F027-6C40-1941-8093-5564DC5631B5}" srcOrd="0" destOrd="0" presId="urn:microsoft.com/office/officeart/2005/8/layout/target1"/>
    <dgm:cxn modelId="{033C9B99-FCA7-244A-B745-A3F3FF76FC06}" type="presParOf" srcId="{18DEDBA8-23DD-FC46-926D-DBA5DB032100}" destId="{58FF9827-AC25-B148-BA9C-69AEE8869F54}" srcOrd="0" destOrd="0" presId="urn:microsoft.com/office/officeart/2005/8/layout/target1"/>
    <dgm:cxn modelId="{E886B01A-A2E1-CA4D-9CDE-015F826ED408}" type="presParOf" srcId="{18DEDBA8-23DD-FC46-926D-DBA5DB032100}" destId="{255F37E0-7A26-9246-8A08-3C2178A94A04}" srcOrd="1" destOrd="0" presId="urn:microsoft.com/office/officeart/2005/8/layout/target1"/>
    <dgm:cxn modelId="{3CA52152-97B2-714F-A753-4F916818BC7A}" type="presParOf" srcId="{18DEDBA8-23DD-FC46-926D-DBA5DB032100}" destId="{3E15BEE4-3F2C-364E-B243-A1F91302E217}" srcOrd="2" destOrd="0" presId="urn:microsoft.com/office/officeart/2005/8/layout/target1"/>
    <dgm:cxn modelId="{980108F7-81F5-9240-A934-1113F0A2CC12}" type="presParOf" srcId="{18DEDBA8-23DD-FC46-926D-DBA5DB032100}" destId="{8F8ADD31-2084-D64F-80F6-957006F9F275}" srcOrd="3" destOrd="0" presId="urn:microsoft.com/office/officeart/2005/8/layout/target1"/>
    <dgm:cxn modelId="{DF7FD3EE-7F7D-E748-AA44-9E1AC629FDD7}" type="presParOf" srcId="{18DEDBA8-23DD-FC46-926D-DBA5DB032100}" destId="{C0EFF3C9-ACF5-D94D-ABD9-C76D01AE5269}" srcOrd="4" destOrd="0" presId="urn:microsoft.com/office/officeart/2005/8/layout/target1"/>
    <dgm:cxn modelId="{056E4E24-FCD6-6344-B590-52483ABDF8A7}" type="presParOf" srcId="{18DEDBA8-23DD-FC46-926D-DBA5DB032100}" destId="{5376F027-6C40-1941-8093-5564DC5631B5}" srcOrd="5" destOrd="0" presId="urn:microsoft.com/office/officeart/2005/8/layout/target1"/>
    <dgm:cxn modelId="{D0FDF72A-D48C-AA4E-BB9E-7709EF6210BB}" type="presParOf" srcId="{18DEDBA8-23DD-FC46-926D-DBA5DB032100}" destId="{49C145A5-1D47-8F49-860D-A97342F263E3}" srcOrd="6" destOrd="0" presId="urn:microsoft.com/office/officeart/2005/8/layout/target1"/>
    <dgm:cxn modelId="{AC89851D-DE88-4646-BFD9-C492F6B84B5A}" type="presParOf" srcId="{18DEDBA8-23DD-FC46-926D-DBA5DB032100}" destId="{F3D1A6DC-73AA-5B45-8114-3B4BADDD7FB4}" srcOrd="7" destOrd="0" presId="urn:microsoft.com/office/officeart/2005/8/layout/target1"/>
    <dgm:cxn modelId="{0AF23B05-F266-A24B-80D9-E7B5B8D3CE67}" type="presParOf" srcId="{18DEDBA8-23DD-FC46-926D-DBA5DB032100}" destId="{A923B292-2DAB-B347-A44A-5A68C43E53BE}" srcOrd="8" destOrd="0" presId="urn:microsoft.com/office/officeart/2005/8/layout/target1"/>
    <dgm:cxn modelId="{ED93C61E-9878-5E41-BDD0-F02FA108FA0C}" type="presParOf" srcId="{18DEDBA8-23DD-FC46-926D-DBA5DB032100}" destId="{E13B37BD-0858-5C4A-8F49-243ADC5386E0}" srcOrd="9" destOrd="0" presId="urn:microsoft.com/office/officeart/2005/8/layout/target1"/>
    <dgm:cxn modelId="{355DFEE2-BC15-A242-8426-2A987C4B4466}" type="presParOf" srcId="{18DEDBA8-23DD-FC46-926D-DBA5DB032100}" destId="{824B6960-79EA-504D-8249-F47432ED19EB}" srcOrd="10" destOrd="0" presId="urn:microsoft.com/office/officeart/2005/8/layout/target1"/>
    <dgm:cxn modelId="{27F7E4E2-82E2-8C40-B90D-5D92A19CBD0D}" type="presParOf" srcId="{18DEDBA8-23DD-FC46-926D-DBA5DB032100}" destId="{B008DE67-707D-8043-B9B9-1382E38B3657}" srcOrd="11" destOrd="0" presId="urn:microsoft.com/office/officeart/2005/8/layout/target1"/>
    <dgm:cxn modelId="{D2F89DFC-D5EA-0045-AA38-491818D90FA4}" type="presParOf" srcId="{18DEDBA8-23DD-FC46-926D-DBA5DB032100}" destId="{D3D61303-A5D8-8548-A020-2093064DDA33}" srcOrd="12" destOrd="0" presId="urn:microsoft.com/office/officeart/2005/8/layout/target1"/>
    <dgm:cxn modelId="{864252B2-5DA1-D64B-A2FA-EDADEDE6FF34}" type="presParOf" srcId="{18DEDBA8-23DD-FC46-926D-DBA5DB032100}" destId="{098865BB-A18A-6B41-8991-FBB9976981CA}" srcOrd="13" destOrd="0" presId="urn:microsoft.com/office/officeart/2005/8/layout/target1"/>
    <dgm:cxn modelId="{57BC7820-FB9D-3A48-88F4-591EFEE586AE}" type="presParOf" srcId="{18DEDBA8-23DD-FC46-926D-DBA5DB032100}" destId="{22CA28EF-4AE6-2749-9972-AB8233F8DB43}" srcOrd="14" destOrd="0" presId="urn:microsoft.com/office/officeart/2005/8/layout/target1"/>
    <dgm:cxn modelId="{752B76E7-04A4-234F-BDE8-8F8E04873B5E}" type="presParOf" srcId="{18DEDBA8-23DD-FC46-926D-DBA5DB032100}" destId="{1FE88E94-4072-4046-A92A-5F01632730EC}" srcOrd="15" destOrd="0" presId="urn:microsoft.com/office/officeart/2005/8/layout/target1"/>
    <dgm:cxn modelId="{DEA57D38-D6A8-024D-AFCD-28B048708EC6}" type="presParOf" srcId="{18DEDBA8-23DD-FC46-926D-DBA5DB032100}" destId="{2C60F093-F7E3-FA4B-A2C0-5AB04AE1CE90}" srcOrd="16" destOrd="0" presId="urn:microsoft.com/office/officeart/2005/8/layout/target1"/>
    <dgm:cxn modelId="{430D8253-FC14-C749-BF95-52F97F523C77}" type="presParOf" srcId="{18DEDBA8-23DD-FC46-926D-DBA5DB032100}" destId="{B6385B20-0E11-FC48-BF07-7E396330A3FA}" srcOrd="17" destOrd="0" presId="urn:microsoft.com/office/officeart/2005/8/layout/target1"/>
    <dgm:cxn modelId="{433D7C5C-4192-D343-AAA1-8BBE929EBF8F}" type="presParOf" srcId="{18DEDBA8-23DD-FC46-926D-DBA5DB032100}" destId="{9CB20108-AF03-D24A-829E-D9C5E13323FE}" srcOrd="18" destOrd="0" presId="urn:microsoft.com/office/officeart/2005/8/layout/target1"/>
    <dgm:cxn modelId="{AECBD17C-B4FD-DE40-8BDA-F9A9DCF8FE4F}" type="presParOf" srcId="{18DEDBA8-23DD-FC46-926D-DBA5DB032100}" destId="{BB840718-1FC1-E14E-9057-177D3AEF458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D3C4DB8-C349-2F4D-8927-960048B4F9A2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1.6. Overnutrition and Non-Communicable Diseases</a:t>
          </a:r>
        </a:p>
      </dgm:t>
    </dgm:pt>
    <dgm:pt modelId="{B0119556-0199-5D4F-B2A3-F5D66C9F6F41}" type="parTrans" cxnId="{54C1D477-AAF7-CE49-BCD5-3D4ABE9620DE}">
      <dgm:prSet/>
      <dgm:spPr/>
      <dgm:t>
        <a:bodyPr/>
        <a:lstStyle/>
        <a:p>
          <a:endParaRPr lang="en-GB"/>
        </a:p>
      </dgm:t>
    </dgm:pt>
    <dgm:pt modelId="{D8D5F932-7B24-2342-B316-39D4FDCE938E}" type="sibTrans" cxnId="{54C1D477-AAF7-CE49-BCD5-3D4ABE9620DE}">
      <dgm:prSet/>
      <dgm:spPr/>
      <dgm:t>
        <a:bodyPr/>
        <a:lstStyle/>
        <a:p>
          <a:endParaRPr lang="en-GB"/>
        </a:p>
      </dgm:t>
    </dgm:pt>
    <dgm:pt modelId="{244AC32B-9FA8-814D-93C7-E429F8431365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1.7. Nutritional Care for people living with HIV, TB +</a:t>
          </a:r>
        </a:p>
      </dgm:t>
    </dgm:pt>
    <dgm:pt modelId="{FA8BE16F-606A-2047-9D93-276E91425E20}" type="parTrans" cxnId="{05593B05-450C-B940-BB36-0BE3B96E6A51}">
      <dgm:prSet/>
      <dgm:spPr/>
      <dgm:t>
        <a:bodyPr/>
        <a:lstStyle/>
        <a:p>
          <a:endParaRPr lang="en-GB"/>
        </a:p>
      </dgm:t>
    </dgm:pt>
    <dgm:pt modelId="{024CD3ED-F259-E041-9762-4C17E2F7719E}" type="sibTrans" cxnId="{05593B05-450C-B940-BB36-0BE3B96E6A51}">
      <dgm:prSet/>
      <dgm:spPr/>
      <dgm:t>
        <a:bodyPr/>
        <a:lstStyle/>
        <a:p>
          <a:endParaRPr lang="en-GB"/>
        </a:p>
      </dgm:t>
    </dgm:pt>
    <dgm:pt modelId="{F76097B6-6D63-BE42-B2CA-B383CE2E20E1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1.8. Universal Access &amp; Utilization of 1</a:t>
          </a:r>
          <a:r>
            <a:rPr lang="en-GB" sz="2400" b="1" baseline="30000" dirty="0"/>
            <a:t>ry</a:t>
          </a:r>
          <a:r>
            <a:rPr lang="en-GB" sz="2400" b="1" baseline="0" dirty="0"/>
            <a:t> Health Care</a:t>
          </a:r>
          <a:endParaRPr lang="en-GB" sz="2400" b="1" baseline="30000" dirty="0"/>
        </a:p>
      </dgm:t>
    </dgm:pt>
    <dgm:pt modelId="{6552CBC0-3CC7-3145-85A4-65C838EE5AD0}" type="parTrans" cxnId="{B0E58CD4-B791-CD44-9758-49F8865B3EDD}">
      <dgm:prSet/>
      <dgm:spPr/>
      <dgm:t>
        <a:bodyPr/>
        <a:lstStyle/>
        <a:p>
          <a:endParaRPr lang="en-GB"/>
        </a:p>
      </dgm:t>
    </dgm:pt>
    <dgm:pt modelId="{F100694A-1F4D-D84E-8027-CA17B34F412E}" type="sibTrans" cxnId="{B0E58CD4-B791-CD44-9758-49F8865B3EDD}">
      <dgm:prSet/>
      <dgm:spPr/>
      <dgm:t>
        <a:bodyPr/>
        <a:lstStyle/>
        <a:p>
          <a:endParaRPr lang="en-GB"/>
        </a:p>
      </dgm:t>
    </dgm:pt>
    <dgm:pt modelId="{4AE751AC-FB75-5C44-8BA5-983B0349E064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1.9. Nutrition Preparedness &amp; Response Plan in Emergencies</a:t>
          </a:r>
        </a:p>
      </dgm:t>
    </dgm:pt>
    <dgm:pt modelId="{824EF7A3-A908-E049-BE0E-EC86D3329461}" type="parTrans" cxnId="{A0AE8107-B51E-494E-9DAF-41F02A190529}">
      <dgm:prSet/>
      <dgm:spPr/>
      <dgm:t>
        <a:bodyPr/>
        <a:lstStyle/>
        <a:p>
          <a:endParaRPr lang="en-GB"/>
        </a:p>
      </dgm:t>
    </dgm:pt>
    <dgm:pt modelId="{B5DF4BDB-754A-3341-9FDA-E80F019E0626}" type="sibTrans" cxnId="{A0AE8107-B51E-494E-9DAF-41F02A190529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7B371A4F-4819-AD4D-81D2-12CE0D2D05A8}" type="pres">
      <dgm:prSet presAssocID="{CD3C4DB8-C349-2F4D-8927-960048B4F9A2}" presName="circle1" presStyleLbl="lnNode1" presStyleIdx="0" presStyleCnt="4"/>
      <dgm:spPr/>
    </dgm:pt>
    <dgm:pt modelId="{661D8D40-A5B7-F64D-8AE3-D07F868F6E69}" type="pres">
      <dgm:prSet presAssocID="{CD3C4DB8-C349-2F4D-8927-960048B4F9A2}" presName="text1" presStyleLbl="revTx" presStyleIdx="0" presStyleCnt="4" custScaleX="228992" custScaleY="44891" custLinFactNeighborX="33874" custLinFactNeighborY="-2618">
        <dgm:presLayoutVars>
          <dgm:bulletEnabled val="1"/>
        </dgm:presLayoutVars>
      </dgm:prSet>
      <dgm:spPr/>
    </dgm:pt>
    <dgm:pt modelId="{C3CB72E1-287F-ED46-A790-E43160313367}" type="pres">
      <dgm:prSet presAssocID="{CD3C4DB8-C349-2F4D-8927-960048B4F9A2}" presName="line1" presStyleLbl="callout" presStyleIdx="0" presStyleCnt="8"/>
      <dgm:spPr/>
    </dgm:pt>
    <dgm:pt modelId="{49DE076A-1E8B-4D47-92AA-E4DC343EC152}" type="pres">
      <dgm:prSet presAssocID="{CD3C4DB8-C349-2F4D-8927-960048B4F9A2}" presName="d1" presStyleLbl="callout" presStyleIdx="1" presStyleCnt="8"/>
      <dgm:spPr/>
    </dgm:pt>
    <dgm:pt modelId="{1B5A252F-EE07-6A48-BD1D-4D8C8A07AB55}" type="pres">
      <dgm:prSet presAssocID="{244AC32B-9FA8-814D-93C7-E429F8431365}" presName="circle2" presStyleLbl="lnNode1" presStyleIdx="1" presStyleCnt="4"/>
      <dgm:spPr/>
    </dgm:pt>
    <dgm:pt modelId="{81A23B90-DAC9-8943-92DF-4D4029819747}" type="pres">
      <dgm:prSet presAssocID="{244AC32B-9FA8-814D-93C7-E429F8431365}" presName="text2" presStyleLbl="revTx" presStyleIdx="1" presStyleCnt="4" custScaleX="223132" custLinFactNeighborX="30944" custLinFactNeighborY="9665">
        <dgm:presLayoutVars>
          <dgm:bulletEnabled val="1"/>
        </dgm:presLayoutVars>
      </dgm:prSet>
      <dgm:spPr/>
    </dgm:pt>
    <dgm:pt modelId="{1DC45445-A744-304E-A939-E19015CE689B}" type="pres">
      <dgm:prSet presAssocID="{244AC32B-9FA8-814D-93C7-E429F8431365}" presName="line2" presStyleLbl="callout" presStyleIdx="2" presStyleCnt="8"/>
      <dgm:spPr/>
    </dgm:pt>
    <dgm:pt modelId="{B6C8D053-B550-3E4A-AE0E-E4F0D85CED6E}" type="pres">
      <dgm:prSet presAssocID="{244AC32B-9FA8-814D-93C7-E429F8431365}" presName="d2" presStyleLbl="callout" presStyleIdx="3" presStyleCnt="8"/>
      <dgm:spPr/>
    </dgm:pt>
    <dgm:pt modelId="{CED6DB3B-4ED2-154A-BE6B-86508AA1CF79}" type="pres">
      <dgm:prSet presAssocID="{F76097B6-6D63-BE42-B2CA-B383CE2E20E1}" presName="circle3" presStyleLbl="lnNode1" presStyleIdx="2" presStyleCnt="4"/>
      <dgm:spPr/>
    </dgm:pt>
    <dgm:pt modelId="{950E03D2-DC31-BC49-A9AF-02672A3C4A0E}" type="pres">
      <dgm:prSet presAssocID="{F76097B6-6D63-BE42-B2CA-B383CE2E20E1}" presName="text3" presStyleLbl="revTx" presStyleIdx="2" presStyleCnt="4" custScaleX="244179" custLinFactNeighborX="41873" custLinFactNeighborY="25089">
        <dgm:presLayoutVars>
          <dgm:bulletEnabled val="1"/>
        </dgm:presLayoutVars>
      </dgm:prSet>
      <dgm:spPr/>
    </dgm:pt>
    <dgm:pt modelId="{99E1732E-FEBC-B24D-A7C0-1732A8CABA79}" type="pres">
      <dgm:prSet presAssocID="{F76097B6-6D63-BE42-B2CA-B383CE2E20E1}" presName="line3" presStyleLbl="callout" presStyleIdx="4" presStyleCnt="8"/>
      <dgm:spPr/>
    </dgm:pt>
    <dgm:pt modelId="{8C5CA63B-8340-784E-AA4C-1ED140EDFF5C}" type="pres">
      <dgm:prSet presAssocID="{F76097B6-6D63-BE42-B2CA-B383CE2E20E1}" presName="d3" presStyleLbl="callout" presStyleIdx="5" presStyleCnt="8"/>
      <dgm:spPr/>
    </dgm:pt>
    <dgm:pt modelId="{58400843-233A-5B40-889D-CB778D0BA1B6}" type="pres">
      <dgm:prSet presAssocID="{4AE751AC-FB75-5C44-8BA5-983B0349E064}" presName="circle4" presStyleLbl="lnNode1" presStyleIdx="3" presStyleCnt="4"/>
      <dgm:spPr/>
    </dgm:pt>
    <dgm:pt modelId="{0E53D6DC-F62F-6F44-B0D3-68699FC6F5EF}" type="pres">
      <dgm:prSet presAssocID="{4AE751AC-FB75-5C44-8BA5-983B0349E064}" presName="text4" presStyleLbl="revTx" presStyleIdx="3" presStyleCnt="4" custScaleX="241134" custLinFactNeighborX="39945" custLinFactNeighborY="42214">
        <dgm:presLayoutVars>
          <dgm:bulletEnabled val="1"/>
        </dgm:presLayoutVars>
      </dgm:prSet>
      <dgm:spPr/>
    </dgm:pt>
    <dgm:pt modelId="{BD0B1686-30F4-5549-B6BF-C7E9CB482D55}" type="pres">
      <dgm:prSet presAssocID="{4AE751AC-FB75-5C44-8BA5-983B0349E064}" presName="line4" presStyleLbl="callout" presStyleIdx="6" presStyleCnt="8"/>
      <dgm:spPr/>
    </dgm:pt>
    <dgm:pt modelId="{2000BC2D-56C7-224E-BF49-78C5757E295D}" type="pres">
      <dgm:prSet presAssocID="{4AE751AC-FB75-5C44-8BA5-983B0349E064}" presName="d4" presStyleLbl="callout" presStyleIdx="7" presStyleCnt="8"/>
      <dgm:spPr/>
    </dgm:pt>
  </dgm:ptLst>
  <dgm:cxnLst>
    <dgm:cxn modelId="{05593B05-450C-B940-BB36-0BE3B96E6A51}" srcId="{F85ED2DB-1A7F-224B-B18E-13F434F73678}" destId="{244AC32B-9FA8-814D-93C7-E429F8431365}" srcOrd="1" destOrd="0" parTransId="{FA8BE16F-606A-2047-9D93-276E91425E20}" sibTransId="{024CD3ED-F259-E041-9762-4C17E2F7719E}"/>
    <dgm:cxn modelId="{A0AE8107-B51E-494E-9DAF-41F02A190529}" srcId="{F85ED2DB-1A7F-224B-B18E-13F434F73678}" destId="{4AE751AC-FB75-5C44-8BA5-983B0349E064}" srcOrd="3" destOrd="0" parTransId="{824EF7A3-A908-E049-BE0E-EC86D3329461}" sibTransId="{B5DF4BDB-754A-3341-9FDA-E80F019E0626}"/>
    <dgm:cxn modelId="{546D6510-289B-6146-A3EA-7781FAD02DFE}" type="presOf" srcId="{4AE751AC-FB75-5C44-8BA5-983B0349E064}" destId="{0E53D6DC-F62F-6F44-B0D3-68699FC6F5EF}" srcOrd="0" destOrd="0" presId="urn:microsoft.com/office/officeart/2005/8/layout/target1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24548166-E015-7345-B6E6-4E6555AEAC08}" type="presOf" srcId="{244AC32B-9FA8-814D-93C7-E429F8431365}" destId="{81A23B90-DAC9-8943-92DF-4D4029819747}" srcOrd="0" destOrd="0" presId="urn:microsoft.com/office/officeart/2005/8/layout/target1"/>
    <dgm:cxn modelId="{54C1D477-AAF7-CE49-BCD5-3D4ABE9620DE}" srcId="{F85ED2DB-1A7F-224B-B18E-13F434F73678}" destId="{CD3C4DB8-C349-2F4D-8927-960048B4F9A2}" srcOrd="0" destOrd="0" parTransId="{B0119556-0199-5D4F-B2A3-F5D66C9F6F41}" sibTransId="{D8D5F932-7B24-2342-B316-39D4FDCE938E}"/>
    <dgm:cxn modelId="{CA4D198E-B7A5-A84C-9FB6-CCA8A231FA2B}" type="presOf" srcId="{F76097B6-6D63-BE42-B2CA-B383CE2E20E1}" destId="{950E03D2-DC31-BC49-A9AF-02672A3C4A0E}" srcOrd="0" destOrd="0" presId="urn:microsoft.com/office/officeart/2005/8/layout/target1"/>
    <dgm:cxn modelId="{D9D1BF8E-535A-4346-8424-9F668CDCECAE}" type="presOf" srcId="{CD3C4DB8-C349-2F4D-8927-960048B4F9A2}" destId="{661D8D40-A5B7-F64D-8AE3-D07F868F6E69}" srcOrd="0" destOrd="0" presId="urn:microsoft.com/office/officeart/2005/8/layout/target1"/>
    <dgm:cxn modelId="{B0E58CD4-B791-CD44-9758-49F8865B3EDD}" srcId="{F85ED2DB-1A7F-224B-B18E-13F434F73678}" destId="{F76097B6-6D63-BE42-B2CA-B383CE2E20E1}" srcOrd="2" destOrd="0" parTransId="{6552CBC0-3CC7-3145-85A4-65C838EE5AD0}" sibTransId="{F100694A-1F4D-D84E-8027-CA17B34F412E}"/>
    <dgm:cxn modelId="{9B294281-4161-CE43-8D4C-FF40C5B7BC8C}" type="presParOf" srcId="{18DEDBA8-23DD-FC46-926D-DBA5DB032100}" destId="{7B371A4F-4819-AD4D-81D2-12CE0D2D05A8}" srcOrd="0" destOrd="0" presId="urn:microsoft.com/office/officeart/2005/8/layout/target1"/>
    <dgm:cxn modelId="{A068BD93-E0C0-9740-AACA-5C9877FB4CAD}" type="presParOf" srcId="{18DEDBA8-23DD-FC46-926D-DBA5DB032100}" destId="{661D8D40-A5B7-F64D-8AE3-D07F868F6E69}" srcOrd="1" destOrd="0" presId="urn:microsoft.com/office/officeart/2005/8/layout/target1"/>
    <dgm:cxn modelId="{4E5E4ED0-92B5-9D42-9F27-D1FEEE45E504}" type="presParOf" srcId="{18DEDBA8-23DD-FC46-926D-DBA5DB032100}" destId="{C3CB72E1-287F-ED46-A790-E43160313367}" srcOrd="2" destOrd="0" presId="urn:microsoft.com/office/officeart/2005/8/layout/target1"/>
    <dgm:cxn modelId="{1F6CC2E6-26C5-304D-82E4-8B1CA1812D75}" type="presParOf" srcId="{18DEDBA8-23DD-FC46-926D-DBA5DB032100}" destId="{49DE076A-1E8B-4D47-92AA-E4DC343EC152}" srcOrd="3" destOrd="0" presId="urn:microsoft.com/office/officeart/2005/8/layout/target1"/>
    <dgm:cxn modelId="{ED9CB61F-972B-7545-8E09-773227AA128E}" type="presParOf" srcId="{18DEDBA8-23DD-FC46-926D-DBA5DB032100}" destId="{1B5A252F-EE07-6A48-BD1D-4D8C8A07AB55}" srcOrd="4" destOrd="0" presId="urn:microsoft.com/office/officeart/2005/8/layout/target1"/>
    <dgm:cxn modelId="{E74FDFB2-A5D0-4146-BAE4-F1423D72D1C0}" type="presParOf" srcId="{18DEDBA8-23DD-FC46-926D-DBA5DB032100}" destId="{81A23B90-DAC9-8943-92DF-4D4029819747}" srcOrd="5" destOrd="0" presId="urn:microsoft.com/office/officeart/2005/8/layout/target1"/>
    <dgm:cxn modelId="{F9C35753-C76B-ED44-921A-B104179E2552}" type="presParOf" srcId="{18DEDBA8-23DD-FC46-926D-DBA5DB032100}" destId="{1DC45445-A744-304E-A939-E19015CE689B}" srcOrd="6" destOrd="0" presId="urn:microsoft.com/office/officeart/2005/8/layout/target1"/>
    <dgm:cxn modelId="{3FA850FF-56D8-4048-888B-7CA22AE5F147}" type="presParOf" srcId="{18DEDBA8-23DD-FC46-926D-DBA5DB032100}" destId="{B6C8D053-B550-3E4A-AE0E-E4F0D85CED6E}" srcOrd="7" destOrd="0" presId="urn:microsoft.com/office/officeart/2005/8/layout/target1"/>
    <dgm:cxn modelId="{63291064-6C26-B74E-B00B-D3DEA46827E4}" type="presParOf" srcId="{18DEDBA8-23DD-FC46-926D-DBA5DB032100}" destId="{CED6DB3B-4ED2-154A-BE6B-86508AA1CF79}" srcOrd="8" destOrd="0" presId="urn:microsoft.com/office/officeart/2005/8/layout/target1"/>
    <dgm:cxn modelId="{5B62F9D8-3BEB-CD44-BAEA-F0C4A6A28A68}" type="presParOf" srcId="{18DEDBA8-23DD-FC46-926D-DBA5DB032100}" destId="{950E03D2-DC31-BC49-A9AF-02672A3C4A0E}" srcOrd="9" destOrd="0" presId="urn:microsoft.com/office/officeart/2005/8/layout/target1"/>
    <dgm:cxn modelId="{534B0B97-83E5-354B-A93E-12D2BB6F8523}" type="presParOf" srcId="{18DEDBA8-23DD-FC46-926D-DBA5DB032100}" destId="{99E1732E-FEBC-B24D-A7C0-1732A8CABA79}" srcOrd="10" destOrd="0" presId="urn:microsoft.com/office/officeart/2005/8/layout/target1"/>
    <dgm:cxn modelId="{6D51B9E0-BE81-CC4A-BE4F-89BB98FD024B}" type="presParOf" srcId="{18DEDBA8-23DD-FC46-926D-DBA5DB032100}" destId="{8C5CA63B-8340-784E-AA4C-1ED140EDFF5C}" srcOrd="11" destOrd="0" presId="urn:microsoft.com/office/officeart/2005/8/layout/target1"/>
    <dgm:cxn modelId="{7C7CD66D-D91A-1044-8652-4FD2AA4B2EDB}" type="presParOf" srcId="{18DEDBA8-23DD-FC46-926D-DBA5DB032100}" destId="{58400843-233A-5B40-889D-CB778D0BA1B6}" srcOrd="12" destOrd="0" presId="urn:microsoft.com/office/officeart/2005/8/layout/target1"/>
    <dgm:cxn modelId="{3F04EC2E-D64C-1641-A7E2-A1B40DCEC2B0}" type="presParOf" srcId="{18DEDBA8-23DD-FC46-926D-DBA5DB032100}" destId="{0E53D6DC-F62F-6F44-B0D3-68699FC6F5EF}" srcOrd="13" destOrd="0" presId="urn:microsoft.com/office/officeart/2005/8/layout/target1"/>
    <dgm:cxn modelId="{8C10C7BA-4236-504E-955A-5C6B1DA8288E}" type="presParOf" srcId="{18DEDBA8-23DD-FC46-926D-DBA5DB032100}" destId="{BD0B1686-30F4-5549-B6BF-C7E9CB482D55}" srcOrd="14" destOrd="0" presId="urn:microsoft.com/office/officeart/2005/8/layout/target1"/>
    <dgm:cxn modelId="{31E587F1-6DB0-7F4C-A47A-5EC036F5A05A}" type="presParOf" srcId="{18DEDBA8-23DD-FC46-926D-DBA5DB032100}" destId="{2000BC2D-56C7-224E-BF49-78C5757E295D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72B96F-6444-074A-B9EE-0B8327B7C69E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2.1. Smallholders’ Farmers produce Safe and Nutritious (S+N) Foods</a:t>
          </a:r>
        </a:p>
      </dgm:t>
    </dgm:pt>
    <dgm:pt modelId="{C7D7DED7-75BC-BB4D-9FDC-3B1187F00188}" type="parTrans" cxnId="{779FD192-5E3B-5846-9D5D-A215865B1019}">
      <dgm:prSet/>
      <dgm:spPr/>
      <dgm:t>
        <a:bodyPr/>
        <a:lstStyle/>
        <a:p>
          <a:endParaRPr lang="en-GB"/>
        </a:p>
      </dgm:t>
    </dgm:pt>
    <dgm:pt modelId="{2A28C04A-7A99-D54E-BFB3-DC271C8AAA9E}" type="sibTrans" cxnId="{779FD192-5E3B-5846-9D5D-A215865B1019}">
      <dgm:prSet/>
      <dgm:spPr/>
      <dgm:t>
        <a:bodyPr/>
        <a:lstStyle/>
        <a:p>
          <a:endParaRPr lang="en-GB"/>
        </a:p>
      </dgm:t>
    </dgm:pt>
    <dgm:pt modelId="{02F69422-4CDE-DC46-8A8E-8FB79C1ED946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2.2. Improved Access to Food at Household Levels</a:t>
          </a:r>
        </a:p>
      </dgm:t>
    </dgm:pt>
    <dgm:pt modelId="{F5062A0E-6237-524D-97A7-DCA96F0DCA67}" type="parTrans" cxnId="{6F802DE1-8B76-1A44-8601-A298DDC1687D}">
      <dgm:prSet/>
      <dgm:spPr/>
      <dgm:t>
        <a:bodyPr/>
        <a:lstStyle/>
        <a:p>
          <a:endParaRPr lang="en-GB"/>
        </a:p>
      </dgm:t>
    </dgm:pt>
    <dgm:pt modelId="{C0C6C874-6077-2C4A-A9EF-3BC9EDE6A7FC}" type="sibTrans" cxnId="{6F802DE1-8B76-1A44-8601-A298DDC1687D}">
      <dgm:prSet/>
      <dgm:spPr/>
      <dgm:t>
        <a:bodyPr/>
        <a:lstStyle/>
        <a:p>
          <a:endParaRPr lang="en-GB"/>
        </a:p>
      </dgm:t>
    </dgm:pt>
    <dgm:pt modelId="{F08BAFB1-8146-A145-A25B-0B373B9D3F6D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2.3. Processing, Storage and Preservation of Food Improved</a:t>
          </a:r>
        </a:p>
      </dgm:t>
    </dgm:pt>
    <dgm:pt modelId="{649DB9EA-66E9-A340-9614-C66C17A8C2B7}" type="parTrans" cxnId="{E8AEDE36-0708-D64D-B3EE-78E5B2E1136F}">
      <dgm:prSet/>
      <dgm:spPr/>
      <dgm:t>
        <a:bodyPr/>
        <a:lstStyle/>
        <a:p>
          <a:endParaRPr lang="en-GB"/>
        </a:p>
      </dgm:t>
    </dgm:pt>
    <dgm:pt modelId="{749503A0-3E3E-3D48-BF18-4519FAE1C866}" type="sibTrans" cxnId="{E8AEDE36-0708-D64D-B3EE-78E5B2E1136F}">
      <dgm:prSet/>
      <dgm:spPr/>
      <dgm:t>
        <a:bodyPr/>
        <a:lstStyle/>
        <a:p>
          <a:endParaRPr lang="en-GB"/>
        </a:p>
      </dgm:t>
    </dgm:pt>
    <dgm:pt modelId="{16CF603D-CC6C-7947-AC61-3E5BA47ECF33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2.5. Strengthening Households’ Resilience to Various Shocks </a:t>
          </a:r>
        </a:p>
      </dgm:t>
    </dgm:pt>
    <dgm:pt modelId="{9B2A89BC-9B10-D64B-B136-50C5364C7ED2}" type="parTrans" cxnId="{B8998984-94D8-364F-8FCC-EAE00080DCEE}">
      <dgm:prSet/>
      <dgm:spPr/>
      <dgm:t>
        <a:bodyPr/>
        <a:lstStyle/>
        <a:p>
          <a:endParaRPr lang="en-GB"/>
        </a:p>
      </dgm:t>
    </dgm:pt>
    <dgm:pt modelId="{AA1E2140-1439-BB4E-9E58-889A3B07B8D3}" type="sibTrans" cxnId="{B8998984-94D8-364F-8FCC-EAE00080DCEE}">
      <dgm:prSet/>
      <dgm:spPr/>
      <dgm:t>
        <a:bodyPr/>
        <a:lstStyle/>
        <a:p>
          <a:endParaRPr lang="en-GB"/>
        </a:p>
      </dgm:t>
    </dgm:pt>
    <dgm:pt modelId="{A981A09B-20C7-2547-8488-8A470A81E9D0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2.4. Nutrition-Sensitive Interventions in Agriculture Sector</a:t>
          </a:r>
        </a:p>
      </dgm:t>
    </dgm:pt>
    <dgm:pt modelId="{5DE2CC04-F3ED-6842-B4EC-4A65F0747BE9}" type="parTrans" cxnId="{DB8BF3E1-3221-464D-A9EA-B3A6F2E69A32}">
      <dgm:prSet/>
      <dgm:spPr/>
      <dgm:t>
        <a:bodyPr/>
        <a:lstStyle/>
        <a:p>
          <a:endParaRPr lang="en-GB"/>
        </a:p>
      </dgm:t>
    </dgm:pt>
    <dgm:pt modelId="{41D30DF1-C3C4-294F-9F89-DA2C0B456A83}" type="sibTrans" cxnId="{DB8BF3E1-3221-464D-A9EA-B3A6F2E69A32}">
      <dgm:prSet/>
      <dgm:spPr/>
      <dgm:t>
        <a:bodyPr/>
        <a:lstStyle/>
        <a:p>
          <a:endParaRPr lang="en-GB"/>
        </a:p>
      </dgm:t>
    </dgm:pt>
    <dgm:pt modelId="{CD3C4DB8-C349-2F4D-8927-960048B4F9A2}">
      <dgm:prSet/>
      <dgm:spPr/>
      <dgm:t>
        <a:bodyPr/>
        <a:lstStyle/>
        <a:p>
          <a:endParaRPr lang="en-GB"/>
        </a:p>
      </dgm:t>
    </dgm:pt>
    <dgm:pt modelId="{B0119556-0199-5D4F-B2A3-F5D66C9F6F41}" type="parTrans" cxnId="{54C1D477-AAF7-CE49-BCD5-3D4ABE9620DE}">
      <dgm:prSet/>
      <dgm:spPr/>
      <dgm:t>
        <a:bodyPr/>
        <a:lstStyle/>
        <a:p>
          <a:endParaRPr lang="en-GB"/>
        </a:p>
      </dgm:t>
    </dgm:pt>
    <dgm:pt modelId="{D8D5F932-7B24-2342-B316-39D4FDCE938E}" type="sibTrans" cxnId="{54C1D477-AAF7-CE49-BCD5-3D4ABE9620DE}">
      <dgm:prSet/>
      <dgm:spPr/>
      <dgm:t>
        <a:bodyPr/>
        <a:lstStyle/>
        <a:p>
          <a:endParaRPr lang="en-GB"/>
        </a:p>
      </dgm:t>
    </dgm:pt>
    <dgm:pt modelId="{244AC32B-9FA8-814D-93C7-E429F8431365}">
      <dgm:prSet/>
      <dgm:spPr/>
      <dgm:t>
        <a:bodyPr/>
        <a:lstStyle/>
        <a:p>
          <a:endParaRPr lang="en-GB"/>
        </a:p>
      </dgm:t>
    </dgm:pt>
    <dgm:pt modelId="{FA8BE16F-606A-2047-9D93-276E91425E20}" type="parTrans" cxnId="{05593B05-450C-B940-BB36-0BE3B96E6A51}">
      <dgm:prSet/>
      <dgm:spPr/>
      <dgm:t>
        <a:bodyPr/>
        <a:lstStyle/>
        <a:p>
          <a:endParaRPr lang="en-GB"/>
        </a:p>
      </dgm:t>
    </dgm:pt>
    <dgm:pt modelId="{024CD3ED-F259-E041-9762-4C17E2F7719E}" type="sibTrans" cxnId="{05593B05-450C-B940-BB36-0BE3B96E6A51}">
      <dgm:prSet/>
      <dgm:spPr/>
      <dgm:t>
        <a:bodyPr/>
        <a:lstStyle/>
        <a:p>
          <a:endParaRPr lang="en-GB"/>
        </a:p>
      </dgm:t>
    </dgm:pt>
    <dgm:pt modelId="{F76097B6-6D63-BE42-B2CA-B383CE2E20E1}">
      <dgm:prSet/>
      <dgm:spPr/>
      <dgm:t>
        <a:bodyPr/>
        <a:lstStyle/>
        <a:p>
          <a:endParaRPr lang="en-GB"/>
        </a:p>
      </dgm:t>
    </dgm:pt>
    <dgm:pt modelId="{6552CBC0-3CC7-3145-85A4-65C838EE5AD0}" type="parTrans" cxnId="{B0E58CD4-B791-CD44-9758-49F8865B3EDD}">
      <dgm:prSet/>
      <dgm:spPr/>
      <dgm:t>
        <a:bodyPr/>
        <a:lstStyle/>
        <a:p>
          <a:endParaRPr lang="en-GB"/>
        </a:p>
      </dgm:t>
    </dgm:pt>
    <dgm:pt modelId="{F100694A-1F4D-D84E-8027-CA17B34F412E}" type="sibTrans" cxnId="{B0E58CD4-B791-CD44-9758-49F8865B3EDD}">
      <dgm:prSet/>
      <dgm:spPr/>
      <dgm:t>
        <a:bodyPr/>
        <a:lstStyle/>
        <a:p>
          <a:endParaRPr lang="en-GB"/>
        </a:p>
      </dgm:t>
    </dgm:pt>
    <dgm:pt modelId="{4AE751AC-FB75-5C44-8BA5-983B0349E064}">
      <dgm:prSet/>
      <dgm:spPr/>
      <dgm:t>
        <a:bodyPr/>
        <a:lstStyle/>
        <a:p>
          <a:endParaRPr lang="en-GB"/>
        </a:p>
      </dgm:t>
    </dgm:pt>
    <dgm:pt modelId="{824EF7A3-A908-E049-BE0E-EC86D3329461}" type="parTrans" cxnId="{A0AE8107-B51E-494E-9DAF-41F02A190529}">
      <dgm:prSet/>
      <dgm:spPr/>
      <dgm:t>
        <a:bodyPr/>
        <a:lstStyle/>
        <a:p>
          <a:endParaRPr lang="en-GB"/>
        </a:p>
      </dgm:t>
    </dgm:pt>
    <dgm:pt modelId="{B5DF4BDB-754A-3341-9FDA-E80F019E0626}" type="sibTrans" cxnId="{A0AE8107-B51E-494E-9DAF-41F02A190529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58FF9827-AC25-B148-BA9C-69AEE8869F54}" type="pres">
      <dgm:prSet presAssocID="{4F72B96F-6444-074A-B9EE-0B8327B7C69E}" presName="circle1" presStyleLbl="lnNode1" presStyleIdx="0" presStyleCnt="5"/>
      <dgm:spPr/>
    </dgm:pt>
    <dgm:pt modelId="{255F37E0-7A26-9246-8A08-3C2178A94A04}" type="pres">
      <dgm:prSet presAssocID="{4F72B96F-6444-074A-B9EE-0B8327B7C69E}" presName="text1" presStyleLbl="revTx" presStyleIdx="0" presStyleCnt="5" custScaleX="268403" custLinFactNeighborX="50150" custLinFactNeighborY="-2262">
        <dgm:presLayoutVars>
          <dgm:bulletEnabled val="1"/>
        </dgm:presLayoutVars>
      </dgm:prSet>
      <dgm:spPr/>
    </dgm:pt>
    <dgm:pt modelId="{3E15BEE4-3F2C-364E-B243-A1F91302E217}" type="pres">
      <dgm:prSet presAssocID="{4F72B96F-6444-074A-B9EE-0B8327B7C69E}" presName="line1" presStyleLbl="callout" presStyleIdx="0" presStyleCnt="10"/>
      <dgm:spPr/>
    </dgm:pt>
    <dgm:pt modelId="{8F8ADD31-2084-D64F-80F6-957006F9F275}" type="pres">
      <dgm:prSet presAssocID="{4F72B96F-6444-074A-B9EE-0B8327B7C69E}" presName="d1" presStyleLbl="callout" presStyleIdx="1" presStyleCnt="10"/>
      <dgm:spPr/>
    </dgm:pt>
    <dgm:pt modelId="{C0EFF3C9-ACF5-D94D-ABD9-C76D01AE5269}" type="pres">
      <dgm:prSet presAssocID="{02F69422-4CDE-DC46-8A8E-8FB79C1ED946}" presName="circle2" presStyleLbl="lnNode1" presStyleIdx="1" presStyleCnt="5"/>
      <dgm:spPr/>
    </dgm:pt>
    <dgm:pt modelId="{5376F027-6C40-1941-8093-5564DC5631B5}" type="pres">
      <dgm:prSet presAssocID="{02F69422-4CDE-DC46-8A8E-8FB79C1ED946}" presName="text2" presStyleLbl="revTx" presStyleIdx="1" presStyleCnt="5" custScaleX="226745" custLinFactNeighborX="28147" custLinFactNeighborY="17793">
        <dgm:presLayoutVars>
          <dgm:bulletEnabled val="1"/>
        </dgm:presLayoutVars>
      </dgm:prSet>
      <dgm:spPr/>
    </dgm:pt>
    <dgm:pt modelId="{49C145A5-1D47-8F49-860D-A97342F263E3}" type="pres">
      <dgm:prSet presAssocID="{02F69422-4CDE-DC46-8A8E-8FB79C1ED946}" presName="line2" presStyleLbl="callout" presStyleIdx="2" presStyleCnt="10"/>
      <dgm:spPr/>
    </dgm:pt>
    <dgm:pt modelId="{F3D1A6DC-73AA-5B45-8114-3B4BADDD7FB4}" type="pres">
      <dgm:prSet presAssocID="{02F69422-4CDE-DC46-8A8E-8FB79C1ED946}" presName="d2" presStyleLbl="callout" presStyleIdx="3" presStyleCnt="10"/>
      <dgm:spPr/>
    </dgm:pt>
    <dgm:pt modelId="{A923B292-2DAB-B347-A44A-5A68C43E53BE}" type="pres">
      <dgm:prSet presAssocID="{F08BAFB1-8146-A145-A25B-0B373B9D3F6D}" presName="circle3" presStyleLbl="lnNode1" presStyleIdx="2" presStyleCnt="5"/>
      <dgm:spPr/>
    </dgm:pt>
    <dgm:pt modelId="{E13B37BD-0858-5C4A-8F49-243ADC5386E0}" type="pres">
      <dgm:prSet presAssocID="{F08BAFB1-8146-A145-A25B-0B373B9D3F6D}" presName="text3" presStyleLbl="revTx" presStyleIdx="2" presStyleCnt="5" custScaleX="269283" custLinFactNeighborX="54871" custLinFactNeighborY="26836">
        <dgm:presLayoutVars>
          <dgm:bulletEnabled val="1"/>
        </dgm:presLayoutVars>
      </dgm:prSet>
      <dgm:spPr/>
    </dgm:pt>
    <dgm:pt modelId="{824B6960-79EA-504D-8249-F47432ED19EB}" type="pres">
      <dgm:prSet presAssocID="{F08BAFB1-8146-A145-A25B-0B373B9D3F6D}" presName="line3" presStyleLbl="callout" presStyleIdx="4" presStyleCnt="10"/>
      <dgm:spPr/>
    </dgm:pt>
    <dgm:pt modelId="{B008DE67-707D-8043-B9B9-1382E38B3657}" type="pres">
      <dgm:prSet presAssocID="{F08BAFB1-8146-A145-A25B-0B373B9D3F6D}" presName="d3" presStyleLbl="callout" presStyleIdx="5" presStyleCnt="10"/>
      <dgm:spPr/>
    </dgm:pt>
    <dgm:pt modelId="{D3D61303-A5D8-8548-A020-2093064DDA33}" type="pres">
      <dgm:prSet presAssocID="{A981A09B-20C7-2547-8488-8A470A81E9D0}" presName="circle4" presStyleLbl="lnNode1" presStyleIdx="3" presStyleCnt="5"/>
      <dgm:spPr/>
    </dgm:pt>
    <dgm:pt modelId="{098865BB-A18A-6B41-8991-FBB9976981CA}" type="pres">
      <dgm:prSet presAssocID="{A981A09B-20C7-2547-8488-8A470A81E9D0}" presName="text4" presStyleLbl="revTx" presStyleIdx="3" presStyleCnt="5" custScaleX="263994" custLinFactNeighborX="52355" custLinFactNeighborY="52824">
        <dgm:presLayoutVars>
          <dgm:bulletEnabled val="1"/>
        </dgm:presLayoutVars>
      </dgm:prSet>
      <dgm:spPr/>
    </dgm:pt>
    <dgm:pt modelId="{22CA28EF-4AE6-2749-9972-AB8233F8DB43}" type="pres">
      <dgm:prSet presAssocID="{A981A09B-20C7-2547-8488-8A470A81E9D0}" presName="line4" presStyleLbl="callout" presStyleIdx="6" presStyleCnt="10"/>
      <dgm:spPr/>
    </dgm:pt>
    <dgm:pt modelId="{1FE88E94-4072-4046-A92A-5F01632730EC}" type="pres">
      <dgm:prSet presAssocID="{A981A09B-20C7-2547-8488-8A470A81E9D0}" presName="d4" presStyleLbl="callout" presStyleIdx="7" presStyleCnt="10"/>
      <dgm:spPr/>
    </dgm:pt>
    <dgm:pt modelId="{2C60F093-F7E3-FA4B-A2C0-5AB04AE1CE90}" type="pres">
      <dgm:prSet presAssocID="{16CF603D-CC6C-7947-AC61-3E5BA47ECF33}" presName="circle5" presStyleLbl="lnNode1" presStyleIdx="4" presStyleCnt="5"/>
      <dgm:spPr/>
    </dgm:pt>
    <dgm:pt modelId="{B6385B20-0E11-FC48-BF07-7E396330A3FA}" type="pres">
      <dgm:prSet presAssocID="{16CF603D-CC6C-7947-AC61-3E5BA47ECF33}" presName="text5" presStyleLbl="revTx" presStyleIdx="4" presStyleCnt="5" custScaleX="236535" custLinFactNeighborX="43444" custLinFactNeighborY="79721">
        <dgm:presLayoutVars>
          <dgm:bulletEnabled val="1"/>
        </dgm:presLayoutVars>
      </dgm:prSet>
      <dgm:spPr/>
    </dgm:pt>
    <dgm:pt modelId="{9CB20108-AF03-D24A-829E-D9C5E13323FE}" type="pres">
      <dgm:prSet presAssocID="{16CF603D-CC6C-7947-AC61-3E5BA47ECF33}" presName="line5" presStyleLbl="callout" presStyleIdx="8" presStyleCnt="10"/>
      <dgm:spPr/>
    </dgm:pt>
    <dgm:pt modelId="{BB840718-1FC1-E14E-9057-177D3AEF458A}" type="pres">
      <dgm:prSet presAssocID="{16CF603D-CC6C-7947-AC61-3E5BA47ECF33}" presName="d5" presStyleLbl="callout" presStyleIdx="9" presStyleCnt="10"/>
      <dgm:spPr/>
    </dgm:pt>
  </dgm:ptLst>
  <dgm:cxnLst>
    <dgm:cxn modelId="{05593B05-450C-B940-BB36-0BE3B96E6A51}" srcId="{F85ED2DB-1A7F-224B-B18E-13F434F73678}" destId="{244AC32B-9FA8-814D-93C7-E429F8431365}" srcOrd="6" destOrd="0" parTransId="{FA8BE16F-606A-2047-9D93-276E91425E20}" sibTransId="{024CD3ED-F259-E041-9762-4C17E2F7719E}"/>
    <dgm:cxn modelId="{A0AE8107-B51E-494E-9DAF-41F02A190529}" srcId="{F85ED2DB-1A7F-224B-B18E-13F434F73678}" destId="{4AE751AC-FB75-5C44-8BA5-983B0349E064}" srcOrd="8" destOrd="0" parTransId="{824EF7A3-A908-E049-BE0E-EC86D3329461}" sibTransId="{B5DF4BDB-754A-3341-9FDA-E80F019E0626}"/>
    <dgm:cxn modelId="{F7424321-3778-E145-A477-C5AB39B4128A}" type="presOf" srcId="{F08BAFB1-8146-A145-A25B-0B373B9D3F6D}" destId="{E13B37BD-0858-5C4A-8F49-243ADC5386E0}" srcOrd="0" destOrd="0" presId="urn:microsoft.com/office/officeart/2005/8/layout/target1"/>
    <dgm:cxn modelId="{E8AEDE36-0708-D64D-B3EE-78E5B2E1136F}" srcId="{F85ED2DB-1A7F-224B-B18E-13F434F73678}" destId="{F08BAFB1-8146-A145-A25B-0B373B9D3F6D}" srcOrd="2" destOrd="0" parTransId="{649DB9EA-66E9-A340-9614-C66C17A8C2B7}" sibTransId="{749503A0-3E3E-3D48-BF18-4519FAE1C866}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54C1D477-AAF7-CE49-BCD5-3D4ABE9620DE}" srcId="{F85ED2DB-1A7F-224B-B18E-13F434F73678}" destId="{CD3C4DB8-C349-2F4D-8927-960048B4F9A2}" srcOrd="5" destOrd="0" parTransId="{B0119556-0199-5D4F-B2A3-F5D66C9F6F41}" sibTransId="{D8D5F932-7B24-2342-B316-39D4FDCE938E}"/>
    <dgm:cxn modelId="{B8998984-94D8-364F-8FCC-EAE00080DCEE}" srcId="{F85ED2DB-1A7F-224B-B18E-13F434F73678}" destId="{16CF603D-CC6C-7947-AC61-3E5BA47ECF33}" srcOrd="4" destOrd="0" parTransId="{9B2A89BC-9B10-D64B-B136-50C5364C7ED2}" sibTransId="{AA1E2140-1439-BB4E-9E58-889A3B07B8D3}"/>
    <dgm:cxn modelId="{4582218D-E61F-8D4B-8048-70AA01E36FD8}" type="presOf" srcId="{4F72B96F-6444-074A-B9EE-0B8327B7C69E}" destId="{255F37E0-7A26-9246-8A08-3C2178A94A04}" srcOrd="0" destOrd="0" presId="urn:microsoft.com/office/officeart/2005/8/layout/target1"/>
    <dgm:cxn modelId="{779FD192-5E3B-5846-9D5D-A215865B1019}" srcId="{F85ED2DB-1A7F-224B-B18E-13F434F73678}" destId="{4F72B96F-6444-074A-B9EE-0B8327B7C69E}" srcOrd="0" destOrd="0" parTransId="{C7D7DED7-75BC-BB4D-9FDC-3B1187F00188}" sibTransId="{2A28C04A-7A99-D54E-BFB3-DC271C8AAA9E}"/>
    <dgm:cxn modelId="{4AB661B5-CDB3-9242-A5EE-C0FDC30782A6}" type="presOf" srcId="{16CF603D-CC6C-7947-AC61-3E5BA47ECF33}" destId="{B6385B20-0E11-FC48-BF07-7E396330A3FA}" srcOrd="0" destOrd="0" presId="urn:microsoft.com/office/officeart/2005/8/layout/target1"/>
    <dgm:cxn modelId="{5C5F10C9-2893-3340-A4E4-FF9F07D7420B}" type="presOf" srcId="{A981A09B-20C7-2547-8488-8A470A81E9D0}" destId="{098865BB-A18A-6B41-8991-FBB9976981CA}" srcOrd="0" destOrd="0" presId="urn:microsoft.com/office/officeart/2005/8/layout/target1"/>
    <dgm:cxn modelId="{B0E58CD4-B791-CD44-9758-49F8865B3EDD}" srcId="{F85ED2DB-1A7F-224B-B18E-13F434F73678}" destId="{F76097B6-6D63-BE42-B2CA-B383CE2E20E1}" srcOrd="7" destOrd="0" parTransId="{6552CBC0-3CC7-3145-85A4-65C838EE5AD0}" sibTransId="{F100694A-1F4D-D84E-8027-CA17B34F412E}"/>
    <dgm:cxn modelId="{6F802DE1-8B76-1A44-8601-A298DDC1687D}" srcId="{F85ED2DB-1A7F-224B-B18E-13F434F73678}" destId="{02F69422-4CDE-DC46-8A8E-8FB79C1ED946}" srcOrd="1" destOrd="0" parTransId="{F5062A0E-6237-524D-97A7-DCA96F0DCA67}" sibTransId="{C0C6C874-6077-2C4A-A9EF-3BC9EDE6A7FC}"/>
    <dgm:cxn modelId="{DB8BF3E1-3221-464D-A9EA-B3A6F2E69A32}" srcId="{F85ED2DB-1A7F-224B-B18E-13F434F73678}" destId="{A981A09B-20C7-2547-8488-8A470A81E9D0}" srcOrd="3" destOrd="0" parTransId="{5DE2CC04-F3ED-6842-B4EC-4A65F0747BE9}" sibTransId="{41D30DF1-C3C4-294F-9F89-DA2C0B456A83}"/>
    <dgm:cxn modelId="{0875EAE4-881B-ED4E-929A-2D4542FFF0E7}" type="presOf" srcId="{02F69422-4CDE-DC46-8A8E-8FB79C1ED946}" destId="{5376F027-6C40-1941-8093-5564DC5631B5}" srcOrd="0" destOrd="0" presId="urn:microsoft.com/office/officeart/2005/8/layout/target1"/>
    <dgm:cxn modelId="{033C9B99-FCA7-244A-B745-A3F3FF76FC06}" type="presParOf" srcId="{18DEDBA8-23DD-FC46-926D-DBA5DB032100}" destId="{58FF9827-AC25-B148-BA9C-69AEE8869F54}" srcOrd="0" destOrd="0" presId="urn:microsoft.com/office/officeart/2005/8/layout/target1"/>
    <dgm:cxn modelId="{E886B01A-A2E1-CA4D-9CDE-015F826ED408}" type="presParOf" srcId="{18DEDBA8-23DD-FC46-926D-DBA5DB032100}" destId="{255F37E0-7A26-9246-8A08-3C2178A94A04}" srcOrd="1" destOrd="0" presId="urn:microsoft.com/office/officeart/2005/8/layout/target1"/>
    <dgm:cxn modelId="{3CA52152-97B2-714F-A753-4F916818BC7A}" type="presParOf" srcId="{18DEDBA8-23DD-FC46-926D-DBA5DB032100}" destId="{3E15BEE4-3F2C-364E-B243-A1F91302E217}" srcOrd="2" destOrd="0" presId="urn:microsoft.com/office/officeart/2005/8/layout/target1"/>
    <dgm:cxn modelId="{980108F7-81F5-9240-A934-1113F0A2CC12}" type="presParOf" srcId="{18DEDBA8-23DD-FC46-926D-DBA5DB032100}" destId="{8F8ADD31-2084-D64F-80F6-957006F9F275}" srcOrd="3" destOrd="0" presId="urn:microsoft.com/office/officeart/2005/8/layout/target1"/>
    <dgm:cxn modelId="{DF7FD3EE-7F7D-E748-AA44-9E1AC629FDD7}" type="presParOf" srcId="{18DEDBA8-23DD-FC46-926D-DBA5DB032100}" destId="{C0EFF3C9-ACF5-D94D-ABD9-C76D01AE5269}" srcOrd="4" destOrd="0" presId="urn:microsoft.com/office/officeart/2005/8/layout/target1"/>
    <dgm:cxn modelId="{056E4E24-FCD6-6344-B590-52483ABDF8A7}" type="presParOf" srcId="{18DEDBA8-23DD-FC46-926D-DBA5DB032100}" destId="{5376F027-6C40-1941-8093-5564DC5631B5}" srcOrd="5" destOrd="0" presId="urn:microsoft.com/office/officeart/2005/8/layout/target1"/>
    <dgm:cxn modelId="{D0FDF72A-D48C-AA4E-BB9E-7709EF6210BB}" type="presParOf" srcId="{18DEDBA8-23DD-FC46-926D-DBA5DB032100}" destId="{49C145A5-1D47-8F49-860D-A97342F263E3}" srcOrd="6" destOrd="0" presId="urn:microsoft.com/office/officeart/2005/8/layout/target1"/>
    <dgm:cxn modelId="{AC89851D-DE88-4646-BFD9-C492F6B84B5A}" type="presParOf" srcId="{18DEDBA8-23DD-FC46-926D-DBA5DB032100}" destId="{F3D1A6DC-73AA-5B45-8114-3B4BADDD7FB4}" srcOrd="7" destOrd="0" presId="urn:microsoft.com/office/officeart/2005/8/layout/target1"/>
    <dgm:cxn modelId="{0AF23B05-F266-A24B-80D9-E7B5B8D3CE67}" type="presParOf" srcId="{18DEDBA8-23DD-FC46-926D-DBA5DB032100}" destId="{A923B292-2DAB-B347-A44A-5A68C43E53BE}" srcOrd="8" destOrd="0" presId="urn:microsoft.com/office/officeart/2005/8/layout/target1"/>
    <dgm:cxn modelId="{ED93C61E-9878-5E41-BDD0-F02FA108FA0C}" type="presParOf" srcId="{18DEDBA8-23DD-FC46-926D-DBA5DB032100}" destId="{E13B37BD-0858-5C4A-8F49-243ADC5386E0}" srcOrd="9" destOrd="0" presId="urn:microsoft.com/office/officeart/2005/8/layout/target1"/>
    <dgm:cxn modelId="{355DFEE2-BC15-A242-8426-2A987C4B4466}" type="presParOf" srcId="{18DEDBA8-23DD-FC46-926D-DBA5DB032100}" destId="{824B6960-79EA-504D-8249-F47432ED19EB}" srcOrd="10" destOrd="0" presId="urn:microsoft.com/office/officeart/2005/8/layout/target1"/>
    <dgm:cxn modelId="{27F7E4E2-82E2-8C40-B90D-5D92A19CBD0D}" type="presParOf" srcId="{18DEDBA8-23DD-FC46-926D-DBA5DB032100}" destId="{B008DE67-707D-8043-B9B9-1382E38B3657}" srcOrd="11" destOrd="0" presId="urn:microsoft.com/office/officeart/2005/8/layout/target1"/>
    <dgm:cxn modelId="{D2F89DFC-D5EA-0045-AA38-491818D90FA4}" type="presParOf" srcId="{18DEDBA8-23DD-FC46-926D-DBA5DB032100}" destId="{D3D61303-A5D8-8548-A020-2093064DDA33}" srcOrd="12" destOrd="0" presId="urn:microsoft.com/office/officeart/2005/8/layout/target1"/>
    <dgm:cxn modelId="{864252B2-5DA1-D64B-A2FA-EDADEDE6FF34}" type="presParOf" srcId="{18DEDBA8-23DD-FC46-926D-DBA5DB032100}" destId="{098865BB-A18A-6B41-8991-FBB9976981CA}" srcOrd="13" destOrd="0" presId="urn:microsoft.com/office/officeart/2005/8/layout/target1"/>
    <dgm:cxn modelId="{57BC7820-FB9D-3A48-88F4-591EFEE586AE}" type="presParOf" srcId="{18DEDBA8-23DD-FC46-926D-DBA5DB032100}" destId="{22CA28EF-4AE6-2749-9972-AB8233F8DB43}" srcOrd="14" destOrd="0" presId="urn:microsoft.com/office/officeart/2005/8/layout/target1"/>
    <dgm:cxn modelId="{752B76E7-04A4-234F-BDE8-8F8E04873B5E}" type="presParOf" srcId="{18DEDBA8-23DD-FC46-926D-DBA5DB032100}" destId="{1FE88E94-4072-4046-A92A-5F01632730EC}" srcOrd="15" destOrd="0" presId="urn:microsoft.com/office/officeart/2005/8/layout/target1"/>
    <dgm:cxn modelId="{DEA57D38-D6A8-024D-AFCD-28B048708EC6}" type="presParOf" srcId="{18DEDBA8-23DD-FC46-926D-DBA5DB032100}" destId="{2C60F093-F7E3-FA4B-A2C0-5AB04AE1CE90}" srcOrd="16" destOrd="0" presId="urn:microsoft.com/office/officeart/2005/8/layout/target1"/>
    <dgm:cxn modelId="{430D8253-FC14-C749-BF95-52F97F523C77}" type="presParOf" srcId="{18DEDBA8-23DD-FC46-926D-DBA5DB032100}" destId="{B6385B20-0E11-FC48-BF07-7E396330A3FA}" srcOrd="17" destOrd="0" presId="urn:microsoft.com/office/officeart/2005/8/layout/target1"/>
    <dgm:cxn modelId="{433D7C5C-4192-D343-AAA1-8BBE929EBF8F}" type="presParOf" srcId="{18DEDBA8-23DD-FC46-926D-DBA5DB032100}" destId="{9CB20108-AF03-D24A-829E-D9C5E13323FE}" srcOrd="18" destOrd="0" presId="urn:microsoft.com/office/officeart/2005/8/layout/target1"/>
    <dgm:cxn modelId="{AECBD17C-B4FD-DE40-8BDA-F9A9DCF8FE4F}" type="presParOf" srcId="{18DEDBA8-23DD-FC46-926D-DBA5DB032100}" destId="{BB840718-1FC1-E14E-9057-177D3AEF458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D3C4DB8-C349-2F4D-8927-960048B4F9A2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2.6. Agricultural Approaches to Mitigate Negative Impact on Nutrition</a:t>
          </a:r>
        </a:p>
      </dgm:t>
    </dgm:pt>
    <dgm:pt modelId="{B0119556-0199-5D4F-B2A3-F5D66C9F6F41}" type="parTrans" cxnId="{54C1D477-AAF7-CE49-BCD5-3D4ABE9620DE}">
      <dgm:prSet/>
      <dgm:spPr/>
      <dgm:t>
        <a:bodyPr/>
        <a:lstStyle/>
        <a:p>
          <a:endParaRPr lang="en-GB"/>
        </a:p>
      </dgm:t>
    </dgm:pt>
    <dgm:pt modelId="{D8D5F932-7B24-2342-B316-39D4FDCE938E}" type="sibTrans" cxnId="{54C1D477-AAF7-CE49-BCD5-3D4ABE9620DE}">
      <dgm:prSet/>
      <dgm:spPr/>
      <dgm:t>
        <a:bodyPr/>
        <a:lstStyle/>
        <a:p>
          <a:endParaRPr lang="en-GB"/>
        </a:p>
      </dgm:t>
    </dgm:pt>
    <dgm:pt modelId="{F76097B6-6D63-BE42-B2CA-B383CE2E20E1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2.8. Irrigation &amp; Integrated Water Resource Management</a:t>
          </a:r>
          <a:endParaRPr lang="en-GB" sz="2400" b="1" baseline="30000" dirty="0"/>
        </a:p>
      </dgm:t>
    </dgm:pt>
    <dgm:pt modelId="{6552CBC0-3CC7-3145-85A4-65C838EE5AD0}" type="parTrans" cxnId="{B0E58CD4-B791-CD44-9758-49F8865B3EDD}">
      <dgm:prSet/>
      <dgm:spPr/>
      <dgm:t>
        <a:bodyPr/>
        <a:lstStyle/>
        <a:p>
          <a:endParaRPr lang="en-GB"/>
        </a:p>
      </dgm:t>
    </dgm:pt>
    <dgm:pt modelId="{F100694A-1F4D-D84E-8027-CA17B34F412E}" type="sibTrans" cxnId="{B0E58CD4-B791-CD44-9758-49F8865B3EDD}">
      <dgm:prSet/>
      <dgm:spPr/>
      <dgm:t>
        <a:bodyPr/>
        <a:lstStyle/>
        <a:p>
          <a:endParaRPr lang="en-GB"/>
        </a:p>
      </dgm:t>
    </dgm:pt>
    <dgm:pt modelId="{4AE751AC-FB75-5C44-8BA5-983B0349E064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2.9. Sustainable Agricultural Development</a:t>
          </a:r>
        </a:p>
      </dgm:t>
    </dgm:pt>
    <dgm:pt modelId="{824EF7A3-A908-E049-BE0E-EC86D3329461}" type="parTrans" cxnId="{A0AE8107-B51E-494E-9DAF-41F02A190529}">
      <dgm:prSet/>
      <dgm:spPr/>
      <dgm:t>
        <a:bodyPr/>
        <a:lstStyle/>
        <a:p>
          <a:endParaRPr lang="en-GB"/>
        </a:p>
      </dgm:t>
    </dgm:pt>
    <dgm:pt modelId="{B5DF4BDB-754A-3341-9FDA-E80F019E0626}" type="sibTrans" cxnId="{A0AE8107-B51E-494E-9DAF-41F02A190529}">
      <dgm:prSet/>
      <dgm:spPr/>
      <dgm:t>
        <a:bodyPr/>
        <a:lstStyle/>
        <a:p>
          <a:endParaRPr lang="en-GB"/>
        </a:p>
      </dgm:t>
    </dgm:pt>
    <dgm:pt modelId="{244AC32B-9FA8-814D-93C7-E429F8431365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2.7. Conducive, Healthy &amp; Safe Food Industry</a:t>
          </a:r>
        </a:p>
      </dgm:t>
    </dgm:pt>
    <dgm:pt modelId="{024CD3ED-F259-E041-9762-4C17E2F7719E}" type="sibTrans" cxnId="{05593B05-450C-B940-BB36-0BE3B96E6A51}">
      <dgm:prSet/>
      <dgm:spPr/>
      <dgm:t>
        <a:bodyPr/>
        <a:lstStyle/>
        <a:p>
          <a:endParaRPr lang="en-GB"/>
        </a:p>
      </dgm:t>
    </dgm:pt>
    <dgm:pt modelId="{FA8BE16F-606A-2047-9D93-276E91425E20}" type="parTrans" cxnId="{05593B05-450C-B940-BB36-0BE3B96E6A51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7B371A4F-4819-AD4D-81D2-12CE0D2D05A8}" type="pres">
      <dgm:prSet presAssocID="{CD3C4DB8-C349-2F4D-8927-960048B4F9A2}" presName="circle1" presStyleLbl="lnNode1" presStyleIdx="0" presStyleCnt="4"/>
      <dgm:spPr/>
    </dgm:pt>
    <dgm:pt modelId="{661D8D40-A5B7-F64D-8AE3-D07F868F6E69}" type="pres">
      <dgm:prSet presAssocID="{CD3C4DB8-C349-2F4D-8927-960048B4F9A2}" presName="text1" presStyleLbl="revTx" presStyleIdx="0" presStyleCnt="4" custScaleX="228992" custScaleY="44891" custLinFactNeighborX="33874" custLinFactNeighborY="24428">
        <dgm:presLayoutVars>
          <dgm:bulletEnabled val="1"/>
        </dgm:presLayoutVars>
      </dgm:prSet>
      <dgm:spPr/>
    </dgm:pt>
    <dgm:pt modelId="{C3CB72E1-287F-ED46-A790-E43160313367}" type="pres">
      <dgm:prSet presAssocID="{CD3C4DB8-C349-2F4D-8927-960048B4F9A2}" presName="line1" presStyleLbl="callout" presStyleIdx="0" presStyleCnt="8"/>
      <dgm:spPr/>
    </dgm:pt>
    <dgm:pt modelId="{49DE076A-1E8B-4D47-92AA-E4DC343EC152}" type="pres">
      <dgm:prSet presAssocID="{CD3C4DB8-C349-2F4D-8927-960048B4F9A2}" presName="d1" presStyleLbl="callout" presStyleIdx="1" presStyleCnt="8"/>
      <dgm:spPr/>
    </dgm:pt>
    <dgm:pt modelId="{1B5A252F-EE07-6A48-BD1D-4D8C8A07AB55}" type="pres">
      <dgm:prSet presAssocID="{244AC32B-9FA8-814D-93C7-E429F8431365}" presName="circle2" presStyleLbl="lnNode1" presStyleIdx="1" presStyleCnt="4"/>
      <dgm:spPr/>
    </dgm:pt>
    <dgm:pt modelId="{81A23B90-DAC9-8943-92DF-4D4029819747}" type="pres">
      <dgm:prSet presAssocID="{244AC32B-9FA8-814D-93C7-E429F8431365}" presName="text2" presStyleLbl="revTx" presStyleIdx="1" presStyleCnt="4" custScaleX="223132" custLinFactNeighborX="30944" custLinFactNeighborY="28515">
        <dgm:presLayoutVars>
          <dgm:bulletEnabled val="1"/>
        </dgm:presLayoutVars>
      </dgm:prSet>
      <dgm:spPr/>
    </dgm:pt>
    <dgm:pt modelId="{1DC45445-A744-304E-A939-E19015CE689B}" type="pres">
      <dgm:prSet presAssocID="{244AC32B-9FA8-814D-93C7-E429F8431365}" presName="line2" presStyleLbl="callout" presStyleIdx="2" presStyleCnt="8"/>
      <dgm:spPr/>
    </dgm:pt>
    <dgm:pt modelId="{B6C8D053-B550-3E4A-AE0E-E4F0D85CED6E}" type="pres">
      <dgm:prSet presAssocID="{244AC32B-9FA8-814D-93C7-E429F8431365}" presName="d2" presStyleLbl="callout" presStyleIdx="3" presStyleCnt="8"/>
      <dgm:spPr/>
    </dgm:pt>
    <dgm:pt modelId="{CED6DB3B-4ED2-154A-BE6B-86508AA1CF79}" type="pres">
      <dgm:prSet presAssocID="{F76097B6-6D63-BE42-B2CA-B383CE2E20E1}" presName="circle3" presStyleLbl="lnNode1" presStyleIdx="2" presStyleCnt="4"/>
      <dgm:spPr/>
    </dgm:pt>
    <dgm:pt modelId="{950E03D2-DC31-BC49-A9AF-02672A3C4A0E}" type="pres">
      <dgm:prSet presAssocID="{F76097B6-6D63-BE42-B2CA-B383CE2E20E1}" presName="text3" presStyleLbl="revTx" presStyleIdx="2" presStyleCnt="4" custScaleX="244179" custLinFactNeighborX="41873" custLinFactNeighborY="39346">
        <dgm:presLayoutVars>
          <dgm:bulletEnabled val="1"/>
        </dgm:presLayoutVars>
      </dgm:prSet>
      <dgm:spPr/>
    </dgm:pt>
    <dgm:pt modelId="{99E1732E-FEBC-B24D-A7C0-1732A8CABA79}" type="pres">
      <dgm:prSet presAssocID="{F76097B6-6D63-BE42-B2CA-B383CE2E20E1}" presName="line3" presStyleLbl="callout" presStyleIdx="4" presStyleCnt="8"/>
      <dgm:spPr/>
    </dgm:pt>
    <dgm:pt modelId="{8C5CA63B-8340-784E-AA4C-1ED140EDFF5C}" type="pres">
      <dgm:prSet presAssocID="{F76097B6-6D63-BE42-B2CA-B383CE2E20E1}" presName="d3" presStyleLbl="callout" presStyleIdx="5" presStyleCnt="8"/>
      <dgm:spPr/>
    </dgm:pt>
    <dgm:pt modelId="{58400843-233A-5B40-889D-CB778D0BA1B6}" type="pres">
      <dgm:prSet presAssocID="{4AE751AC-FB75-5C44-8BA5-983B0349E064}" presName="circle4" presStyleLbl="lnNode1" presStyleIdx="3" presStyleCnt="4"/>
      <dgm:spPr/>
    </dgm:pt>
    <dgm:pt modelId="{0E53D6DC-F62F-6F44-B0D3-68699FC6F5EF}" type="pres">
      <dgm:prSet presAssocID="{4AE751AC-FB75-5C44-8BA5-983B0349E064}" presName="text4" presStyleLbl="revTx" presStyleIdx="3" presStyleCnt="4" custScaleX="241134" custLinFactNeighborX="39945" custLinFactNeighborY="49889">
        <dgm:presLayoutVars>
          <dgm:bulletEnabled val="1"/>
        </dgm:presLayoutVars>
      </dgm:prSet>
      <dgm:spPr/>
    </dgm:pt>
    <dgm:pt modelId="{BD0B1686-30F4-5549-B6BF-C7E9CB482D55}" type="pres">
      <dgm:prSet presAssocID="{4AE751AC-FB75-5C44-8BA5-983B0349E064}" presName="line4" presStyleLbl="callout" presStyleIdx="6" presStyleCnt="8"/>
      <dgm:spPr/>
    </dgm:pt>
    <dgm:pt modelId="{2000BC2D-56C7-224E-BF49-78C5757E295D}" type="pres">
      <dgm:prSet presAssocID="{4AE751AC-FB75-5C44-8BA5-983B0349E064}" presName="d4" presStyleLbl="callout" presStyleIdx="7" presStyleCnt="8"/>
      <dgm:spPr/>
    </dgm:pt>
  </dgm:ptLst>
  <dgm:cxnLst>
    <dgm:cxn modelId="{05593B05-450C-B940-BB36-0BE3B96E6A51}" srcId="{F85ED2DB-1A7F-224B-B18E-13F434F73678}" destId="{244AC32B-9FA8-814D-93C7-E429F8431365}" srcOrd="1" destOrd="0" parTransId="{FA8BE16F-606A-2047-9D93-276E91425E20}" sibTransId="{024CD3ED-F259-E041-9762-4C17E2F7719E}"/>
    <dgm:cxn modelId="{A0AE8107-B51E-494E-9DAF-41F02A190529}" srcId="{F85ED2DB-1A7F-224B-B18E-13F434F73678}" destId="{4AE751AC-FB75-5C44-8BA5-983B0349E064}" srcOrd="3" destOrd="0" parTransId="{824EF7A3-A908-E049-BE0E-EC86D3329461}" sibTransId="{B5DF4BDB-754A-3341-9FDA-E80F019E0626}"/>
    <dgm:cxn modelId="{546D6510-289B-6146-A3EA-7781FAD02DFE}" type="presOf" srcId="{4AE751AC-FB75-5C44-8BA5-983B0349E064}" destId="{0E53D6DC-F62F-6F44-B0D3-68699FC6F5EF}" srcOrd="0" destOrd="0" presId="urn:microsoft.com/office/officeart/2005/8/layout/target1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24548166-E015-7345-B6E6-4E6555AEAC08}" type="presOf" srcId="{244AC32B-9FA8-814D-93C7-E429F8431365}" destId="{81A23B90-DAC9-8943-92DF-4D4029819747}" srcOrd="0" destOrd="0" presId="urn:microsoft.com/office/officeart/2005/8/layout/target1"/>
    <dgm:cxn modelId="{54C1D477-AAF7-CE49-BCD5-3D4ABE9620DE}" srcId="{F85ED2DB-1A7F-224B-B18E-13F434F73678}" destId="{CD3C4DB8-C349-2F4D-8927-960048B4F9A2}" srcOrd="0" destOrd="0" parTransId="{B0119556-0199-5D4F-B2A3-F5D66C9F6F41}" sibTransId="{D8D5F932-7B24-2342-B316-39D4FDCE938E}"/>
    <dgm:cxn modelId="{CA4D198E-B7A5-A84C-9FB6-CCA8A231FA2B}" type="presOf" srcId="{F76097B6-6D63-BE42-B2CA-B383CE2E20E1}" destId="{950E03D2-DC31-BC49-A9AF-02672A3C4A0E}" srcOrd="0" destOrd="0" presId="urn:microsoft.com/office/officeart/2005/8/layout/target1"/>
    <dgm:cxn modelId="{D9D1BF8E-535A-4346-8424-9F668CDCECAE}" type="presOf" srcId="{CD3C4DB8-C349-2F4D-8927-960048B4F9A2}" destId="{661D8D40-A5B7-F64D-8AE3-D07F868F6E69}" srcOrd="0" destOrd="0" presId="urn:microsoft.com/office/officeart/2005/8/layout/target1"/>
    <dgm:cxn modelId="{B0E58CD4-B791-CD44-9758-49F8865B3EDD}" srcId="{F85ED2DB-1A7F-224B-B18E-13F434F73678}" destId="{F76097B6-6D63-BE42-B2CA-B383CE2E20E1}" srcOrd="2" destOrd="0" parTransId="{6552CBC0-3CC7-3145-85A4-65C838EE5AD0}" sibTransId="{F100694A-1F4D-D84E-8027-CA17B34F412E}"/>
    <dgm:cxn modelId="{9B294281-4161-CE43-8D4C-FF40C5B7BC8C}" type="presParOf" srcId="{18DEDBA8-23DD-FC46-926D-DBA5DB032100}" destId="{7B371A4F-4819-AD4D-81D2-12CE0D2D05A8}" srcOrd="0" destOrd="0" presId="urn:microsoft.com/office/officeart/2005/8/layout/target1"/>
    <dgm:cxn modelId="{A068BD93-E0C0-9740-AACA-5C9877FB4CAD}" type="presParOf" srcId="{18DEDBA8-23DD-FC46-926D-DBA5DB032100}" destId="{661D8D40-A5B7-F64D-8AE3-D07F868F6E69}" srcOrd="1" destOrd="0" presId="urn:microsoft.com/office/officeart/2005/8/layout/target1"/>
    <dgm:cxn modelId="{4E5E4ED0-92B5-9D42-9F27-D1FEEE45E504}" type="presParOf" srcId="{18DEDBA8-23DD-FC46-926D-DBA5DB032100}" destId="{C3CB72E1-287F-ED46-A790-E43160313367}" srcOrd="2" destOrd="0" presId="urn:microsoft.com/office/officeart/2005/8/layout/target1"/>
    <dgm:cxn modelId="{1F6CC2E6-26C5-304D-82E4-8B1CA1812D75}" type="presParOf" srcId="{18DEDBA8-23DD-FC46-926D-DBA5DB032100}" destId="{49DE076A-1E8B-4D47-92AA-E4DC343EC152}" srcOrd="3" destOrd="0" presId="urn:microsoft.com/office/officeart/2005/8/layout/target1"/>
    <dgm:cxn modelId="{ED9CB61F-972B-7545-8E09-773227AA128E}" type="presParOf" srcId="{18DEDBA8-23DD-FC46-926D-DBA5DB032100}" destId="{1B5A252F-EE07-6A48-BD1D-4D8C8A07AB55}" srcOrd="4" destOrd="0" presId="urn:microsoft.com/office/officeart/2005/8/layout/target1"/>
    <dgm:cxn modelId="{E74FDFB2-A5D0-4146-BAE4-F1423D72D1C0}" type="presParOf" srcId="{18DEDBA8-23DD-FC46-926D-DBA5DB032100}" destId="{81A23B90-DAC9-8943-92DF-4D4029819747}" srcOrd="5" destOrd="0" presId="urn:microsoft.com/office/officeart/2005/8/layout/target1"/>
    <dgm:cxn modelId="{F9C35753-C76B-ED44-921A-B104179E2552}" type="presParOf" srcId="{18DEDBA8-23DD-FC46-926D-DBA5DB032100}" destId="{1DC45445-A744-304E-A939-E19015CE689B}" srcOrd="6" destOrd="0" presId="urn:microsoft.com/office/officeart/2005/8/layout/target1"/>
    <dgm:cxn modelId="{3FA850FF-56D8-4048-888B-7CA22AE5F147}" type="presParOf" srcId="{18DEDBA8-23DD-FC46-926D-DBA5DB032100}" destId="{B6C8D053-B550-3E4A-AE0E-E4F0D85CED6E}" srcOrd="7" destOrd="0" presId="urn:microsoft.com/office/officeart/2005/8/layout/target1"/>
    <dgm:cxn modelId="{63291064-6C26-B74E-B00B-D3DEA46827E4}" type="presParOf" srcId="{18DEDBA8-23DD-FC46-926D-DBA5DB032100}" destId="{CED6DB3B-4ED2-154A-BE6B-86508AA1CF79}" srcOrd="8" destOrd="0" presId="urn:microsoft.com/office/officeart/2005/8/layout/target1"/>
    <dgm:cxn modelId="{5B62F9D8-3BEB-CD44-BAEA-F0C4A6A28A68}" type="presParOf" srcId="{18DEDBA8-23DD-FC46-926D-DBA5DB032100}" destId="{950E03D2-DC31-BC49-A9AF-02672A3C4A0E}" srcOrd="9" destOrd="0" presId="urn:microsoft.com/office/officeart/2005/8/layout/target1"/>
    <dgm:cxn modelId="{534B0B97-83E5-354B-A93E-12D2BB6F8523}" type="presParOf" srcId="{18DEDBA8-23DD-FC46-926D-DBA5DB032100}" destId="{99E1732E-FEBC-B24D-A7C0-1732A8CABA79}" srcOrd="10" destOrd="0" presId="urn:microsoft.com/office/officeart/2005/8/layout/target1"/>
    <dgm:cxn modelId="{6D51B9E0-BE81-CC4A-BE4F-89BB98FD024B}" type="presParOf" srcId="{18DEDBA8-23DD-FC46-926D-DBA5DB032100}" destId="{8C5CA63B-8340-784E-AA4C-1ED140EDFF5C}" srcOrd="11" destOrd="0" presId="urn:microsoft.com/office/officeart/2005/8/layout/target1"/>
    <dgm:cxn modelId="{7C7CD66D-D91A-1044-8652-4FD2AA4B2EDB}" type="presParOf" srcId="{18DEDBA8-23DD-FC46-926D-DBA5DB032100}" destId="{58400843-233A-5B40-889D-CB778D0BA1B6}" srcOrd="12" destOrd="0" presId="urn:microsoft.com/office/officeart/2005/8/layout/target1"/>
    <dgm:cxn modelId="{3F04EC2E-D64C-1641-A7E2-A1B40DCEC2B0}" type="presParOf" srcId="{18DEDBA8-23DD-FC46-926D-DBA5DB032100}" destId="{0E53D6DC-F62F-6F44-B0D3-68699FC6F5EF}" srcOrd="13" destOrd="0" presId="urn:microsoft.com/office/officeart/2005/8/layout/target1"/>
    <dgm:cxn modelId="{8C10C7BA-4236-504E-955A-5C6B1DA8288E}" type="presParOf" srcId="{18DEDBA8-23DD-FC46-926D-DBA5DB032100}" destId="{BD0B1686-30F4-5549-B6BF-C7E9CB482D55}" srcOrd="14" destOrd="0" presId="urn:microsoft.com/office/officeart/2005/8/layout/target1"/>
    <dgm:cxn modelId="{31E587F1-6DB0-7F4C-A47A-5EC036F5A05A}" type="presParOf" srcId="{18DEDBA8-23DD-FC46-926D-DBA5DB032100}" destId="{2000BC2D-56C7-224E-BF49-78C5757E295D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72B96F-6444-074A-B9EE-0B8327B7C69E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3.1. Access to Safe Water, Hygiene and Sanitation</a:t>
          </a:r>
        </a:p>
      </dgm:t>
    </dgm:pt>
    <dgm:pt modelId="{C7D7DED7-75BC-BB4D-9FDC-3B1187F00188}" type="parTrans" cxnId="{779FD192-5E3B-5846-9D5D-A215865B1019}">
      <dgm:prSet/>
      <dgm:spPr/>
      <dgm:t>
        <a:bodyPr/>
        <a:lstStyle/>
        <a:p>
          <a:endParaRPr lang="en-GB"/>
        </a:p>
      </dgm:t>
    </dgm:pt>
    <dgm:pt modelId="{2A28C04A-7A99-D54E-BFB3-DC271C8AAA9E}" type="sibTrans" cxnId="{779FD192-5E3B-5846-9D5D-A215865B1019}">
      <dgm:prSet/>
      <dgm:spPr/>
      <dgm:t>
        <a:bodyPr/>
        <a:lstStyle/>
        <a:p>
          <a:endParaRPr lang="en-GB"/>
        </a:p>
      </dgm:t>
    </dgm:pt>
    <dgm:pt modelId="{02F69422-4CDE-DC46-8A8E-8FB79C1ED946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3.2. Improved School Nutrition and Nutrition Awareness</a:t>
          </a:r>
        </a:p>
      </dgm:t>
    </dgm:pt>
    <dgm:pt modelId="{F5062A0E-6237-524D-97A7-DCA96F0DCA67}" type="parTrans" cxnId="{6F802DE1-8B76-1A44-8601-A298DDC1687D}">
      <dgm:prSet/>
      <dgm:spPr/>
      <dgm:t>
        <a:bodyPr/>
        <a:lstStyle/>
        <a:p>
          <a:endParaRPr lang="en-GB"/>
        </a:p>
      </dgm:t>
    </dgm:pt>
    <dgm:pt modelId="{C0C6C874-6077-2C4A-A9EF-3BC9EDE6A7FC}" type="sibTrans" cxnId="{6F802DE1-8B76-1A44-8601-A298DDC1687D}">
      <dgm:prSet/>
      <dgm:spPr/>
      <dgm:t>
        <a:bodyPr/>
        <a:lstStyle/>
        <a:p>
          <a:endParaRPr lang="en-GB"/>
        </a:p>
      </dgm:t>
    </dgm:pt>
    <dgm:pt modelId="{F08BAFB1-8146-A145-A25B-0B373B9D3F6D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3.3. Social Protection Interventions for Improved Nutrition</a:t>
          </a:r>
        </a:p>
      </dgm:t>
    </dgm:pt>
    <dgm:pt modelId="{649DB9EA-66E9-A340-9614-C66C17A8C2B7}" type="parTrans" cxnId="{E8AEDE36-0708-D64D-B3EE-78E5B2E1136F}">
      <dgm:prSet/>
      <dgm:spPr/>
      <dgm:t>
        <a:bodyPr/>
        <a:lstStyle/>
        <a:p>
          <a:endParaRPr lang="en-GB"/>
        </a:p>
      </dgm:t>
    </dgm:pt>
    <dgm:pt modelId="{749503A0-3E3E-3D48-BF18-4519FAE1C866}" type="sibTrans" cxnId="{E8AEDE36-0708-D64D-B3EE-78E5B2E1136F}">
      <dgm:prSet/>
      <dgm:spPr/>
      <dgm:t>
        <a:bodyPr/>
        <a:lstStyle/>
        <a:p>
          <a:endParaRPr lang="en-GB"/>
        </a:p>
      </dgm:t>
    </dgm:pt>
    <dgm:pt modelId="{A981A09B-20C7-2547-8488-8A470A81E9D0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3.4. Women Empowerment: Households &amp; Communities</a:t>
          </a:r>
        </a:p>
      </dgm:t>
    </dgm:pt>
    <dgm:pt modelId="{5DE2CC04-F3ED-6842-B4EC-4A65F0747BE9}" type="parTrans" cxnId="{DB8BF3E1-3221-464D-A9EA-B3A6F2E69A32}">
      <dgm:prSet/>
      <dgm:spPr/>
      <dgm:t>
        <a:bodyPr/>
        <a:lstStyle/>
        <a:p>
          <a:endParaRPr lang="en-GB"/>
        </a:p>
      </dgm:t>
    </dgm:pt>
    <dgm:pt modelId="{41D30DF1-C3C4-294F-9F89-DA2C0B456A83}" type="sibTrans" cxnId="{DB8BF3E1-3221-464D-A9EA-B3A6F2E69A32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58FF9827-AC25-B148-BA9C-69AEE8869F54}" type="pres">
      <dgm:prSet presAssocID="{4F72B96F-6444-074A-B9EE-0B8327B7C69E}" presName="circle1" presStyleLbl="lnNode1" presStyleIdx="0" presStyleCnt="4"/>
      <dgm:spPr/>
    </dgm:pt>
    <dgm:pt modelId="{255F37E0-7A26-9246-8A08-3C2178A94A04}" type="pres">
      <dgm:prSet presAssocID="{4F72B96F-6444-074A-B9EE-0B8327B7C69E}" presName="text1" presStyleLbl="revTx" presStyleIdx="0" presStyleCnt="4" custScaleX="223123" custLinFactNeighborX="38524" custLinFactNeighborY="-4306">
        <dgm:presLayoutVars>
          <dgm:bulletEnabled val="1"/>
        </dgm:presLayoutVars>
      </dgm:prSet>
      <dgm:spPr/>
    </dgm:pt>
    <dgm:pt modelId="{3E15BEE4-3F2C-364E-B243-A1F91302E217}" type="pres">
      <dgm:prSet presAssocID="{4F72B96F-6444-074A-B9EE-0B8327B7C69E}" presName="line1" presStyleLbl="callout" presStyleIdx="0" presStyleCnt="8"/>
      <dgm:spPr/>
    </dgm:pt>
    <dgm:pt modelId="{8F8ADD31-2084-D64F-80F6-957006F9F275}" type="pres">
      <dgm:prSet presAssocID="{4F72B96F-6444-074A-B9EE-0B8327B7C69E}" presName="d1" presStyleLbl="callout" presStyleIdx="1" presStyleCnt="8"/>
      <dgm:spPr/>
    </dgm:pt>
    <dgm:pt modelId="{C0EFF3C9-ACF5-D94D-ABD9-C76D01AE5269}" type="pres">
      <dgm:prSet presAssocID="{02F69422-4CDE-DC46-8A8E-8FB79C1ED946}" presName="circle2" presStyleLbl="lnNode1" presStyleIdx="1" presStyleCnt="4"/>
      <dgm:spPr/>
    </dgm:pt>
    <dgm:pt modelId="{5376F027-6C40-1941-8093-5564DC5631B5}" type="pres">
      <dgm:prSet presAssocID="{02F69422-4CDE-DC46-8A8E-8FB79C1ED946}" presName="text2" presStyleLbl="revTx" presStyleIdx="1" presStyleCnt="4" custScaleX="226745" custLinFactNeighborX="38549" custLinFactNeighborY="6670">
        <dgm:presLayoutVars>
          <dgm:bulletEnabled val="1"/>
        </dgm:presLayoutVars>
      </dgm:prSet>
      <dgm:spPr/>
    </dgm:pt>
    <dgm:pt modelId="{49C145A5-1D47-8F49-860D-A97342F263E3}" type="pres">
      <dgm:prSet presAssocID="{02F69422-4CDE-DC46-8A8E-8FB79C1ED946}" presName="line2" presStyleLbl="callout" presStyleIdx="2" presStyleCnt="8"/>
      <dgm:spPr/>
    </dgm:pt>
    <dgm:pt modelId="{F3D1A6DC-73AA-5B45-8114-3B4BADDD7FB4}" type="pres">
      <dgm:prSet presAssocID="{02F69422-4CDE-DC46-8A8E-8FB79C1ED946}" presName="d2" presStyleLbl="callout" presStyleIdx="3" presStyleCnt="8"/>
      <dgm:spPr/>
    </dgm:pt>
    <dgm:pt modelId="{A923B292-2DAB-B347-A44A-5A68C43E53BE}" type="pres">
      <dgm:prSet presAssocID="{F08BAFB1-8146-A145-A25B-0B373B9D3F6D}" presName="circle3" presStyleLbl="lnNode1" presStyleIdx="2" presStyleCnt="4"/>
      <dgm:spPr/>
    </dgm:pt>
    <dgm:pt modelId="{E13B37BD-0858-5C4A-8F49-243ADC5386E0}" type="pres">
      <dgm:prSet presAssocID="{F08BAFB1-8146-A145-A25B-0B373B9D3F6D}" presName="text3" presStyleLbl="revTx" presStyleIdx="2" presStyleCnt="4" custScaleX="247883" custLinFactNeighborX="48074" custLinFactNeighborY="40527">
        <dgm:presLayoutVars>
          <dgm:bulletEnabled val="1"/>
        </dgm:presLayoutVars>
      </dgm:prSet>
      <dgm:spPr/>
    </dgm:pt>
    <dgm:pt modelId="{824B6960-79EA-504D-8249-F47432ED19EB}" type="pres">
      <dgm:prSet presAssocID="{F08BAFB1-8146-A145-A25B-0B373B9D3F6D}" presName="line3" presStyleLbl="callout" presStyleIdx="4" presStyleCnt="8"/>
      <dgm:spPr/>
    </dgm:pt>
    <dgm:pt modelId="{B008DE67-707D-8043-B9B9-1382E38B3657}" type="pres">
      <dgm:prSet presAssocID="{F08BAFB1-8146-A145-A25B-0B373B9D3F6D}" presName="d3" presStyleLbl="callout" presStyleIdx="5" presStyleCnt="8"/>
      <dgm:spPr/>
    </dgm:pt>
    <dgm:pt modelId="{D3D61303-A5D8-8548-A020-2093064DDA33}" type="pres">
      <dgm:prSet presAssocID="{A981A09B-20C7-2547-8488-8A470A81E9D0}" presName="circle4" presStyleLbl="lnNode1" presStyleIdx="3" presStyleCnt="4"/>
      <dgm:spPr/>
    </dgm:pt>
    <dgm:pt modelId="{098865BB-A18A-6B41-8991-FBB9976981CA}" type="pres">
      <dgm:prSet presAssocID="{A981A09B-20C7-2547-8488-8A470A81E9D0}" presName="text4" presStyleLbl="revTx" presStyleIdx="3" presStyleCnt="4" custScaleX="263994" custLinFactNeighborX="52355" custLinFactNeighborY="52824">
        <dgm:presLayoutVars>
          <dgm:bulletEnabled val="1"/>
        </dgm:presLayoutVars>
      </dgm:prSet>
      <dgm:spPr/>
    </dgm:pt>
    <dgm:pt modelId="{22CA28EF-4AE6-2749-9972-AB8233F8DB43}" type="pres">
      <dgm:prSet presAssocID="{A981A09B-20C7-2547-8488-8A470A81E9D0}" presName="line4" presStyleLbl="callout" presStyleIdx="6" presStyleCnt="8"/>
      <dgm:spPr/>
    </dgm:pt>
    <dgm:pt modelId="{1FE88E94-4072-4046-A92A-5F01632730EC}" type="pres">
      <dgm:prSet presAssocID="{A981A09B-20C7-2547-8488-8A470A81E9D0}" presName="d4" presStyleLbl="callout" presStyleIdx="7" presStyleCnt="8"/>
      <dgm:spPr/>
    </dgm:pt>
  </dgm:ptLst>
  <dgm:cxnLst>
    <dgm:cxn modelId="{F7424321-3778-E145-A477-C5AB39B4128A}" type="presOf" srcId="{F08BAFB1-8146-A145-A25B-0B373B9D3F6D}" destId="{E13B37BD-0858-5C4A-8F49-243ADC5386E0}" srcOrd="0" destOrd="0" presId="urn:microsoft.com/office/officeart/2005/8/layout/target1"/>
    <dgm:cxn modelId="{E8AEDE36-0708-D64D-B3EE-78E5B2E1136F}" srcId="{F85ED2DB-1A7F-224B-B18E-13F434F73678}" destId="{F08BAFB1-8146-A145-A25B-0B373B9D3F6D}" srcOrd="2" destOrd="0" parTransId="{649DB9EA-66E9-A340-9614-C66C17A8C2B7}" sibTransId="{749503A0-3E3E-3D48-BF18-4519FAE1C866}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4582218D-E61F-8D4B-8048-70AA01E36FD8}" type="presOf" srcId="{4F72B96F-6444-074A-B9EE-0B8327B7C69E}" destId="{255F37E0-7A26-9246-8A08-3C2178A94A04}" srcOrd="0" destOrd="0" presId="urn:microsoft.com/office/officeart/2005/8/layout/target1"/>
    <dgm:cxn modelId="{779FD192-5E3B-5846-9D5D-A215865B1019}" srcId="{F85ED2DB-1A7F-224B-B18E-13F434F73678}" destId="{4F72B96F-6444-074A-B9EE-0B8327B7C69E}" srcOrd="0" destOrd="0" parTransId="{C7D7DED7-75BC-BB4D-9FDC-3B1187F00188}" sibTransId="{2A28C04A-7A99-D54E-BFB3-DC271C8AAA9E}"/>
    <dgm:cxn modelId="{5C5F10C9-2893-3340-A4E4-FF9F07D7420B}" type="presOf" srcId="{A981A09B-20C7-2547-8488-8A470A81E9D0}" destId="{098865BB-A18A-6B41-8991-FBB9976981CA}" srcOrd="0" destOrd="0" presId="urn:microsoft.com/office/officeart/2005/8/layout/target1"/>
    <dgm:cxn modelId="{6F802DE1-8B76-1A44-8601-A298DDC1687D}" srcId="{F85ED2DB-1A7F-224B-B18E-13F434F73678}" destId="{02F69422-4CDE-DC46-8A8E-8FB79C1ED946}" srcOrd="1" destOrd="0" parTransId="{F5062A0E-6237-524D-97A7-DCA96F0DCA67}" sibTransId="{C0C6C874-6077-2C4A-A9EF-3BC9EDE6A7FC}"/>
    <dgm:cxn modelId="{DB8BF3E1-3221-464D-A9EA-B3A6F2E69A32}" srcId="{F85ED2DB-1A7F-224B-B18E-13F434F73678}" destId="{A981A09B-20C7-2547-8488-8A470A81E9D0}" srcOrd="3" destOrd="0" parTransId="{5DE2CC04-F3ED-6842-B4EC-4A65F0747BE9}" sibTransId="{41D30DF1-C3C4-294F-9F89-DA2C0B456A83}"/>
    <dgm:cxn modelId="{0875EAE4-881B-ED4E-929A-2D4542FFF0E7}" type="presOf" srcId="{02F69422-4CDE-DC46-8A8E-8FB79C1ED946}" destId="{5376F027-6C40-1941-8093-5564DC5631B5}" srcOrd="0" destOrd="0" presId="urn:microsoft.com/office/officeart/2005/8/layout/target1"/>
    <dgm:cxn modelId="{033C9B99-FCA7-244A-B745-A3F3FF76FC06}" type="presParOf" srcId="{18DEDBA8-23DD-FC46-926D-DBA5DB032100}" destId="{58FF9827-AC25-B148-BA9C-69AEE8869F54}" srcOrd="0" destOrd="0" presId="urn:microsoft.com/office/officeart/2005/8/layout/target1"/>
    <dgm:cxn modelId="{E886B01A-A2E1-CA4D-9CDE-015F826ED408}" type="presParOf" srcId="{18DEDBA8-23DD-FC46-926D-DBA5DB032100}" destId="{255F37E0-7A26-9246-8A08-3C2178A94A04}" srcOrd="1" destOrd="0" presId="urn:microsoft.com/office/officeart/2005/8/layout/target1"/>
    <dgm:cxn modelId="{3CA52152-97B2-714F-A753-4F916818BC7A}" type="presParOf" srcId="{18DEDBA8-23DD-FC46-926D-DBA5DB032100}" destId="{3E15BEE4-3F2C-364E-B243-A1F91302E217}" srcOrd="2" destOrd="0" presId="urn:microsoft.com/office/officeart/2005/8/layout/target1"/>
    <dgm:cxn modelId="{980108F7-81F5-9240-A934-1113F0A2CC12}" type="presParOf" srcId="{18DEDBA8-23DD-FC46-926D-DBA5DB032100}" destId="{8F8ADD31-2084-D64F-80F6-957006F9F275}" srcOrd="3" destOrd="0" presId="urn:microsoft.com/office/officeart/2005/8/layout/target1"/>
    <dgm:cxn modelId="{DF7FD3EE-7F7D-E748-AA44-9E1AC629FDD7}" type="presParOf" srcId="{18DEDBA8-23DD-FC46-926D-DBA5DB032100}" destId="{C0EFF3C9-ACF5-D94D-ABD9-C76D01AE5269}" srcOrd="4" destOrd="0" presId="urn:microsoft.com/office/officeart/2005/8/layout/target1"/>
    <dgm:cxn modelId="{056E4E24-FCD6-6344-B590-52483ABDF8A7}" type="presParOf" srcId="{18DEDBA8-23DD-FC46-926D-DBA5DB032100}" destId="{5376F027-6C40-1941-8093-5564DC5631B5}" srcOrd="5" destOrd="0" presId="urn:microsoft.com/office/officeart/2005/8/layout/target1"/>
    <dgm:cxn modelId="{D0FDF72A-D48C-AA4E-BB9E-7709EF6210BB}" type="presParOf" srcId="{18DEDBA8-23DD-FC46-926D-DBA5DB032100}" destId="{49C145A5-1D47-8F49-860D-A97342F263E3}" srcOrd="6" destOrd="0" presId="urn:microsoft.com/office/officeart/2005/8/layout/target1"/>
    <dgm:cxn modelId="{AC89851D-DE88-4646-BFD9-C492F6B84B5A}" type="presParOf" srcId="{18DEDBA8-23DD-FC46-926D-DBA5DB032100}" destId="{F3D1A6DC-73AA-5B45-8114-3B4BADDD7FB4}" srcOrd="7" destOrd="0" presId="urn:microsoft.com/office/officeart/2005/8/layout/target1"/>
    <dgm:cxn modelId="{0AF23B05-F266-A24B-80D9-E7B5B8D3CE67}" type="presParOf" srcId="{18DEDBA8-23DD-FC46-926D-DBA5DB032100}" destId="{A923B292-2DAB-B347-A44A-5A68C43E53BE}" srcOrd="8" destOrd="0" presId="urn:microsoft.com/office/officeart/2005/8/layout/target1"/>
    <dgm:cxn modelId="{ED93C61E-9878-5E41-BDD0-F02FA108FA0C}" type="presParOf" srcId="{18DEDBA8-23DD-FC46-926D-DBA5DB032100}" destId="{E13B37BD-0858-5C4A-8F49-243ADC5386E0}" srcOrd="9" destOrd="0" presId="urn:microsoft.com/office/officeart/2005/8/layout/target1"/>
    <dgm:cxn modelId="{355DFEE2-BC15-A242-8426-2A987C4B4466}" type="presParOf" srcId="{18DEDBA8-23DD-FC46-926D-DBA5DB032100}" destId="{824B6960-79EA-504D-8249-F47432ED19EB}" srcOrd="10" destOrd="0" presId="urn:microsoft.com/office/officeart/2005/8/layout/target1"/>
    <dgm:cxn modelId="{27F7E4E2-82E2-8C40-B90D-5D92A19CBD0D}" type="presParOf" srcId="{18DEDBA8-23DD-FC46-926D-DBA5DB032100}" destId="{B008DE67-707D-8043-B9B9-1382E38B3657}" srcOrd="11" destOrd="0" presId="urn:microsoft.com/office/officeart/2005/8/layout/target1"/>
    <dgm:cxn modelId="{D2F89DFC-D5EA-0045-AA38-491818D90FA4}" type="presParOf" srcId="{18DEDBA8-23DD-FC46-926D-DBA5DB032100}" destId="{D3D61303-A5D8-8548-A020-2093064DDA33}" srcOrd="12" destOrd="0" presId="urn:microsoft.com/office/officeart/2005/8/layout/target1"/>
    <dgm:cxn modelId="{864252B2-5DA1-D64B-A2FA-EDADEDE6FF34}" type="presParOf" srcId="{18DEDBA8-23DD-FC46-926D-DBA5DB032100}" destId="{098865BB-A18A-6B41-8991-FBB9976981CA}" srcOrd="13" destOrd="0" presId="urn:microsoft.com/office/officeart/2005/8/layout/target1"/>
    <dgm:cxn modelId="{57BC7820-FB9D-3A48-88F4-591EFEE586AE}" type="presParOf" srcId="{18DEDBA8-23DD-FC46-926D-DBA5DB032100}" destId="{22CA28EF-4AE6-2749-9972-AB8233F8DB43}" srcOrd="14" destOrd="0" presId="urn:microsoft.com/office/officeart/2005/8/layout/target1"/>
    <dgm:cxn modelId="{752B76E7-04A4-234F-BDE8-8F8E04873B5E}" type="presParOf" srcId="{18DEDBA8-23DD-FC46-926D-DBA5DB032100}" destId="{1FE88E94-4072-4046-A92A-5F01632730EC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72B96F-6444-074A-B9EE-0B8327B7C69E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4.1. Enhanced Capacity for Policy Implementation</a:t>
          </a:r>
        </a:p>
      </dgm:t>
    </dgm:pt>
    <dgm:pt modelId="{C7D7DED7-75BC-BB4D-9FDC-3B1187F00188}" type="parTrans" cxnId="{779FD192-5E3B-5846-9D5D-A215865B1019}">
      <dgm:prSet/>
      <dgm:spPr/>
      <dgm:t>
        <a:bodyPr/>
        <a:lstStyle/>
        <a:p>
          <a:endParaRPr lang="en-GB"/>
        </a:p>
      </dgm:t>
    </dgm:pt>
    <dgm:pt modelId="{2A28C04A-7A99-D54E-BFB3-DC271C8AAA9E}" type="sibTrans" cxnId="{779FD192-5E3B-5846-9D5D-A215865B1019}">
      <dgm:prSet/>
      <dgm:spPr/>
      <dgm:t>
        <a:bodyPr/>
        <a:lstStyle/>
        <a:p>
          <a:endParaRPr lang="en-GB"/>
        </a:p>
      </dgm:t>
    </dgm:pt>
    <dgm:pt modelId="{02F69422-4CDE-DC46-8A8E-8FB79C1ED946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4.2. Integrated FNS-Information Management Systems -&gt; Improved Decision Making</a:t>
          </a:r>
        </a:p>
      </dgm:t>
    </dgm:pt>
    <dgm:pt modelId="{F5062A0E-6237-524D-97A7-DCA96F0DCA67}" type="parTrans" cxnId="{6F802DE1-8B76-1A44-8601-A298DDC1687D}">
      <dgm:prSet/>
      <dgm:spPr/>
      <dgm:t>
        <a:bodyPr/>
        <a:lstStyle/>
        <a:p>
          <a:endParaRPr lang="en-GB"/>
        </a:p>
      </dgm:t>
    </dgm:pt>
    <dgm:pt modelId="{C0C6C874-6077-2C4A-A9EF-3BC9EDE6A7FC}" type="sibTrans" cxnId="{6F802DE1-8B76-1A44-8601-A298DDC1687D}">
      <dgm:prSet/>
      <dgm:spPr/>
      <dgm:t>
        <a:bodyPr/>
        <a:lstStyle/>
        <a:p>
          <a:endParaRPr lang="en-GB"/>
        </a:p>
      </dgm:t>
    </dgm:pt>
    <dgm:pt modelId="{F08BAFB1-8146-A145-A25B-0B373B9D3F6D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4.3. Communication and Advocacy: National Interest &amp; Commitment</a:t>
          </a:r>
        </a:p>
      </dgm:t>
    </dgm:pt>
    <dgm:pt modelId="{649DB9EA-66E9-A340-9614-C66C17A8C2B7}" type="parTrans" cxnId="{E8AEDE36-0708-D64D-B3EE-78E5B2E1136F}">
      <dgm:prSet/>
      <dgm:spPr/>
      <dgm:t>
        <a:bodyPr/>
        <a:lstStyle/>
        <a:p>
          <a:endParaRPr lang="en-GB"/>
        </a:p>
      </dgm:t>
    </dgm:pt>
    <dgm:pt modelId="{749503A0-3E3E-3D48-BF18-4519FAE1C866}" type="sibTrans" cxnId="{E8AEDE36-0708-D64D-B3EE-78E5B2E1136F}">
      <dgm:prSet/>
      <dgm:spPr/>
      <dgm:t>
        <a:bodyPr/>
        <a:lstStyle/>
        <a:p>
          <a:endParaRPr lang="en-GB"/>
        </a:p>
      </dgm:t>
    </dgm:pt>
    <dgm:pt modelId="{A981A09B-20C7-2547-8488-8A470A81E9D0}">
      <dgm:prSet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4.4. Sustained Commitments: Governance &amp; Resources</a:t>
          </a:r>
        </a:p>
      </dgm:t>
    </dgm:pt>
    <dgm:pt modelId="{5DE2CC04-F3ED-6842-B4EC-4A65F0747BE9}" type="parTrans" cxnId="{DB8BF3E1-3221-464D-A9EA-B3A6F2E69A32}">
      <dgm:prSet/>
      <dgm:spPr/>
      <dgm:t>
        <a:bodyPr/>
        <a:lstStyle/>
        <a:p>
          <a:endParaRPr lang="en-GB"/>
        </a:p>
      </dgm:t>
    </dgm:pt>
    <dgm:pt modelId="{41D30DF1-C3C4-294F-9F89-DA2C0B456A83}" type="sibTrans" cxnId="{DB8BF3E1-3221-464D-A9EA-B3A6F2E69A32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58FF9827-AC25-B148-BA9C-69AEE8869F54}" type="pres">
      <dgm:prSet presAssocID="{4F72B96F-6444-074A-B9EE-0B8327B7C69E}" presName="circle1" presStyleLbl="lnNode1" presStyleIdx="0" presStyleCnt="4"/>
      <dgm:spPr/>
    </dgm:pt>
    <dgm:pt modelId="{255F37E0-7A26-9246-8A08-3C2178A94A04}" type="pres">
      <dgm:prSet presAssocID="{4F72B96F-6444-074A-B9EE-0B8327B7C69E}" presName="text1" presStyleLbl="revTx" presStyleIdx="0" presStyleCnt="4" custScaleX="223123" custLinFactNeighborX="38524" custLinFactNeighborY="-4306">
        <dgm:presLayoutVars>
          <dgm:bulletEnabled val="1"/>
        </dgm:presLayoutVars>
      </dgm:prSet>
      <dgm:spPr/>
    </dgm:pt>
    <dgm:pt modelId="{3E15BEE4-3F2C-364E-B243-A1F91302E217}" type="pres">
      <dgm:prSet presAssocID="{4F72B96F-6444-074A-B9EE-0B8327B7C69E}" presName="line1" presStyleLbl="callout" presStyleIdx="0" presStyleCnt="8"/>
      <dgm:spPr/>
    </dgm:pt>
    <dgm:pt modelId="{8F8ADD31-2084-D64F-80F6-957006F9F275}" type="pres">
      <dgm:prSet presAssocID="{4F72B96F-6444-074A-B9EE-0B8327B7C69E}" presName="d1" presStyleLbl="callout" presStyleIdx="1" presStyleCnt="8"/>
      <dgm:spPr/>
    </dgm:pt>
    <dgm:pt modelId="{C0EFF3C9-ACF5-D94D-ABD9-C76D01AE5269}" type="pres">
      <dgm:prSet presAssocID="{02F69422-4CDE-DC46-8A8E-8FB79C1ED946}" presName="circle2" presStyleLbl="lnNode1" presStyleIdx="1" presStyleCnt="4"/>
      <dgm:spPr/>
    </dgm:pt>
    <dgm:pt modelId="{5376F027-6C40-1941-8093-5564DC5631B5}" type="pres">
      <dgm:prSet presAssocID="{02F69422-4CDE-DC46-8A8E-8FB79C1ED946}" presName="text2" presStyleLbl="revTx" presStyleIdx="1" presStyleCnt="4" custScaleX="226745" custLinFactNeighborX="37937" custLinFactNeighborY="18183">
        <dgm:presLayoutVars>
          <dgm:bulletEnabled val="1"/>
        </dgm:presLayoutVars>
      </dgm:prSet>
      <dgm:spPr/>
    </dgm:pt>
    <dgm:pt modelId="{49C145A5-1D47-8F49-860D-A97342F263E3}" type="pres">
      <dgm:prSet presAssocID="{02F69422-4CDE-DC46-8A8E-8FB79C1ED946}" presName="line2" presStyleLbl="callout" presStyleIdx="2" presStyleCnt="8"/>
      <dgm:spPr/>
    </dgm:pt>
    <dgm:pt modelId="{F3D1A6DC-73AA-5B45-8114-3B4BADDD7FB4}" type="pres">
      <dgm:prSet presAssocID="{02F69422-4CDE-DC46-8A8E-8FB79C1ED946}" presName="d2" presStyleLbl="callout" presStyleIdx="3" presStyleCnt="8"/>
      <dgm:spPr/>
    </dgm:pt>
    <dgm:pt modelId="{A923B292-2DAB-B347-A44A-5A68C43E53BE}" type="pres">
      <dgm:prSet presAssocID="{F08BAFB1-8146-A145-A25B-0B373B9D3F6D}" presName="circle3" presStyleLbl="lnNode1" presStyleIdx="2" presStyleCnt="4"/>
      <dgm:spPr/>
    </dgm:pt>
    <dgm:pt modelId="{E13B37BD-0858-5C4A-8F49-243ADC5386E0}" type="pres">
      <dgm:prSet presAssocID="{F08BAFB1-8146-A145-A25B-0B373B9D3F6D}" presName="text3" presStyleLbl="revTx" presStyleIdx="2" presStyleCnt="4" custScaleX="269911" custLinFactNeighborX="54448" custLinFactNeighborY="41806">
        <dgm:presLayoutVars>
          <dgm:bulletEnabled val="1"/>
        </dgm:presLayoutVars>
      </dgm:prSet>
      <dgm:spPr/>
    </dgm:pt>
    <dgm:pt modelId="{824B6960-79EA-504D-8249-F47432ED19EB}" type="pres">
      <dgm:prSet presAssocID="{F08BAFB1-8146-A145-A25B-0B373B9D3F6D}" presName="line3" presStyleLbl="callout" presStyleIdx="4" presStyleCnt="8"/>
      <dgm:spPr/>
    </dgm:pt>
    <dgm:pt modelId="{B008DE67-707D-8043-B9B9-1382E38B3657}" type="pres">
      <dgm:prSet presAssocID="{F08BAFB1-8146-A145-A25B-0B373B9D3F6D}" presName="d3" presStyleLbl="callout" presStyleIdx="5" presStyleCnt="8"/>
      <dgm:spPr/>
    </dgm:pt>
    <dgm:pt modelId="{D3D61303-A5D8-8548-A020-2093064DDA33}" type="pres">
      <dgm:prSet presAssocID="{A981A09B-20C7-2547-8488-8A470A81E9D0}" presName="circle4" presStyleLbl="lnNode1" presStyleIdx="3" presStyleCnt="4"/>
      <dgm:spPr/>
    </dgm:pt>
    <dgm:pt modelId="{098865BB-A18A-6B41-8991-FBB9976981CA}" type="pres">
      <dgm:prSet presAssocID="{A981A09B-20C7-2547-8488-8A470A81E9D0}" presName="text4" presStyleLbl="revTx" presStyleIdx="3" presStyleCnt="4" custScaleX="263994" custLinFactNeighborX="52355" custLinFactNeighborY="52824">
        <dgm:presLayoutVars>
          <dgm:bulletEnabled val="1"/>
        </dgm:presLayoutVars>
      </dgm:prSet>
      <dgm:spPr/>
    </dgm:pt>
    <dgm:pt modelId="{22CA28EF-4AE6-2749-9972-AB8233F8DB43}" type="pres">
      <dgm:prSet presAssocID="{A981A09B-20C7-2547-8488-8A470A81E9D0}" presName="line4" presStyleLbl="callout" presStyleIdx="6" presStyleCnt="8"/>
      <dgm:spPr/>
    </dgm:pt>
    <dgm:pt modelId="{1FE88E94-4072-4046-A92A-5F01632730EC}" type="pres">
      <dgm:prSet presAssocID="{A981A09B-20C7-2547-8488-8A470A81E9D0}" presName="d4" presStyleLbl="callout" presStyleIdx="7" presStyleCnt="8"/>
      <dgm:spPr/>
    </dgm:pt>
  </dgm:ptLst>
  <dgm:cxnLst>
    <dgm:cxn modelId="{F7424321-3778-E145-A477-C5AB39B4128A}" type="presOf" srcId="{F08BAFB1-8146-A145-A25B-0B373B9D3F6D}" destId="{E13B37BD-0858-5C4A-8F49-243ADC5386E0}" srcOrd="0" destOrd="0" presId="urn:microsoft.com/office/officeart/2005/8/layout/target1"/>
    <dgm:cxn modelId="{E8AEDE36-0708-D64D-B3EE-78E5B2E1136F}" srcId="{F85ED2DB-1A7F-224B-B18E-13F434F73678}" destId="{F08BAFB1-8146-A145-A25B-0B373B9D3F6D}" srcOrd="2" destOrd="0" parTransId="{649DB9EA-66E9-A340-9614-C66C17A8C2B7}" sibTransId="{749503A0-3E3E-3D48-BF18-4519FAE1C866}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4582218D-E61F-8D4B-8048-70AA01E36FD8}" type="presOf" srcId="{4F72B96F-6444-074A-B9EE-0B8327B7C69E}" destId="{255F37E0-7A26-9246-8A08-3C2178A94A04}" srcOrd="0" destOrd="0" presId="urn:microsoft.com/office/officeart/2005/8/layout/target1"/>
    <dgm:cxn modelId="{779FD192-5E3B-5846-9D5D-A215865B1019}" srcId="{F85ED2DB-1A7F-224B-B18E-13F434F73678}" destId="{4F72B96F-6444-074A-B9EE-0B8327B7C69E}" srcOrd="0" destOrd="0" parTransId="{C7D7DED7-75BC-BB4D-9FDC-3B1187F00188}" sibTransId="{2A28C04A-7A99-D54E-BFB3-DC271C8AAA9E}"/>
    <dgm:cxn modelId="{5C5F10C9-2893-3340-A4E4-FF9F07D7420B}" type="presOf" srcId="{A981A09B-20C7-2547-8488-8A470A81E9D0}" destId="{098865BB-A18A-6B41-8991-FBB9976981CA}" srcOrd="0" destOrd="0" presId="urn:microsoft.com/office/officeart/2005/8/layout/target1"/>
    <dgm:cxn modelId="{6F802DE1-8B76-1A44-8601-A298DDC1687D}" srcId="{F85ED2DB-1A7F-224B-B18E-13F434F73678}" destId="{02F69422-4CDE-DC46-8A8E-8FB79C1ED946}" srcOrd="1" destOrd="0" parTransId="{F5062A0E-6237-524D-97A7-DCA96F0DCA67}" sibTransId="{C0C6C874-6077-2C4A-A9EF-3BC9EDE6A7FC}"/>
    <dgm:cxn modelId="{DB8BF3E1-3221-464D-A9EA-B3A6F2E69A32}" srcId="{F85ED2DB-1A7F-224B-B18E-13F434F73678}" destId="{A981A09B-20C7-2547-8488-8A470A81E9D0}" srcOrd="3" destOrd="0" parTransId="{5DE2CC04-F3ED-6842-B4EC-4A65F0747BE9}" sibTransId="{41D30DF1-C3C4-294F-9F89-DA2C0B456A83}"/>
    <dgm:cxn modelId="{0875EAE4-881B-ED4E-929A-2D4542FFF0E7}" type="presOf" srcId="{02F69422-4CDE-DC46-8A8E-8FB79C1ED946}" destId="{5376F027-6C40-1941-8093-5564DC5631B5}" srcOrd="0" destOrd="0" presId="urn:microsoft.com/office/officeart/2005/8/layout/target1"/>
    <dgm:cxn modelId="{033C9B99-FCA7-244A-B745-A3F3FF76FC06}" type="presParOf" srcId="{18DEDBA8-23DD-FC46-926D-DBA5DB032100}" destId="{58FF9827-AC25-B148-BA9C-69AEE8869F54}" srcOrd="0" destOrd="0" presId="urn:microsoft.com/office/officeart/2005/8/layout/target1"/>
    <dgm:cxn modelId="{E886B01A-A2E1-CA4D-9CDE-015F826ED408}" type="presParOf" srcId="{18DEDBA8-23DD-FC46-926D-DBA5DB032100}" destId="{255F37E0-7A26-9246-8A08-3C2178A94A04}" srcOrd="1" destOrd="0" presId="urn:microsoft.com/office/officeart/2005/8/layout/target1"/>
    <dgm:cxn modelId="{3CA52152-97B2-714F-A753-4F916818BC7A}" type="presParOf" srcId="{18DEDBA8-23DD-FC46-926D-DBA5DB032100}" destId="{3E15BEE4-3F2C-364E-B243-A1F91302E217}" srcOrd="2" destOrd="0" presId="urn:microsoft.com/office/officeart/2005/8/layout/target1"/>
    <dgm:cxn modelId="{980108F7-81F5-9240-A934-1113F0A2CC12}" type="presParOf" srcId="{18DEDBA8-23DD-FC46-926D-DBA5DB032100}" destId="{8F8ADD31-2084-D64F-80F6-957006F9F275}" srcOrd="3" destOrd="0" presId="urn:microsoft.com/office/officeart/2005/8/layout/target1"/>
    <dgm:cxn modelId="{DF7FD3EE-7F7D-E748-AA44-9E1AC629FDD7}" type="presParOf" srcId="{18DEDBA8-23DD-FC46-926D-DBA5DB032100}" destId="{C0EFF3C9-ACF5-D94D-ABD9-C76D01AE5269}" srcOrd="4" destOrd="0" presId="urn:microsoft.com/office/officeart/2005/8/layout/target1"/>
    <dgm:cxn modelId="{056E4E24-FCD6-6344-B590-52483ABDF8A7}" type="presParOf" srcId="{18DEDBA8-23DD-FC46-926D-DBA5DB032100}" destId="{5376F027-6C40-1941-8093-5564DC5631B5}" srcOrd="5" destOrd="0" presId="urn:microsoft.com/office/officeart/2005/8/layout/target1"/>
    <dgm:cxn modelId="{D0FDF72A-D48C-AA4E-BB9E-7709EF6210BB}" type="presParOf" srcId="{18DEDBA8-23DD-FC46-926D-DBA5DB032100}" destId="{49C145A5-1D47-8F49-860D-A97342F263E3}" srcOrd="6" destOrd="0" presId="urn:microsoft.com/office/officeart/2005/8/layout/target1"/>
    <dgm:cxn modelId="{AC89851D-DE88-4646-BFD9-C492F6B84B5A}" type="presParOf" srcId="{18DEDBA8-23DD-FC46-926D-DBA5DB032100}" destId="{F3D1A6DC-73AA-5B45-8114-3B4BADDD7FB4}" srcOrd="7" destOrd="0" presId="urn:microsoft.com/office/officeart/2005/8/layout/target1"/>
    <dgm:cxn modelId="{0AF23B05-F266-A24B-80D9-E7B5B8D3CE67}" type="presParOf" srcId="{18DEDBA8-23DD-FC46-926D-DBA5DB032100}" destId="{A923B292-2DAB-B347-A44A-5A68C43E53BE}" srcOrd="8" destOrd="0" presId="urn:microsoft.com/office/officeart/2005/8/layout/target1"/>
    <dgm:cxn modelId="{ED93C61E-9878-5E41-BDD0-F02FA108FA0C}" type="presParOf" srcId="{18DEDBA8-23DD-FC46-926D-DBA5DB032100}" destId="{E13B37BD-0858-5C4A-8F49-243ADC5386E0}" srcOrd="9" destOrd="0" presId="urn:microsoft.com/office/officeart/2005/8/layout/target1"/>
    <dgm:cxn modelId="{355DFEE2-BC15-A242-8426-2A987C4B4466}" type="presParOf" srcId="{18DEDBA8-23DD-FC46-926D-DBA5DB032100}" destId="{824B6960-79EA-504D-8249-F47432ED19EB}" srcOrd="10" destOrd="0" presId="urn:microsoft.com/office/officeart/2005/8/layout/target1"/>
    <dgm:cxn modelId="{27F7E4E2-82E2-8C40-B90D-5D92A19CBD0D}" type="presParOf" srcId="{18DEDBA8-23DD-FC46-926D-DBA5DB032100}" destId="{B008DE67-707D-8043-B9B9-1382E38B3657}" srcOrd="11" destOrd="0" presId="urn:microsoft.com/office/officeart/2005/8/layout/target1"/>
    <dgm:cxn modelId="{D2F89DFC-D5EA-0045-AA38-491818D90FA4}" type="presParOf" srcId="{18DEDBA8-23DD-FC46-926D-DBA5DB032100}" destId="{D3D61303-A5D8-8548-A020-2093064DDA33}" srcOrd="12" destOrd="0" presId="urn:microsoft.com/office/officeart/2005/8/layout/target1"/>
    <dgm:cxn modelId="{864252B2-5DA1-D64B-A2FA-EDADEDE6FF34}" type="presParOf" srcId="{18DEDBA8-23DD-FC46-926D-DBA5DB032100}" destId="{098865BB-A18A-6B41-8991-FBB9976981CA}" srcOrd="13" destOrd="0" presId="urn:microsoft.com/office/officeart/2005/8/layout/target1"/>
    <dgm:cxn modelId="{57BC7820-FB9D-3A48-88F4-591EFEE586AE}" type="presParOf" srcId="{18DEDBA8-23DD-FC46-926D-DBA5DB032100}" destId="{22CA28EF-4AE6-2749-9972-AB8233F8DB43}" srcOrd="14" destOrd="0" presId="urn:microsoft.com/office/officeart/2005/8/layout/target1"/>
    <dgm:cxn modelId="{752B76E7-04A4-234F-BDE8-8F8E04873B5E}" type="presParOf" srcId="{18DEDBA8-23DD-FC46-926D-DBA5DB032100}" destId="{1FE88E94-4072-4046-A92A-5F01632730EC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5ED2DB-1A7F-224B-B18E-13F434F73678}" type="doc">
      <dgm:prSet loTypeId="urn:microsoft.com/office/officeart/2005/8/layout/targe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72B96F-6444-074A-B9EE-0B8327B7C69E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4.5. Mainstream FNS into National, Sectoral, Regional and Local Plans and Frameworks</a:t>
          </a:r>
        </a:p>
      </dgm:t>
    </dgm:pt>
    <dgm:pt modelId="{C7D7DED7-75BC-BB4D-9FDC-3B1187F00188}" type="parTrans" cxnId="{779FD192-5E3B-5846-9D5D-A215865B1019}">
      <dgm:prSet/>
      <dgm:spPr/>
      <dgm:t>
        <a:bodyPr/>
        <a:lstStyle/>
        <a:p>
          <a:endParaRPr lang="en-GB"/>
        </a:p>
      </dgm:t>
    </dgm:pt>
    <dgm:pt modelId="{2A28C04A-7A99-D54E-BFB3-DC271C8AAA9E}" type="sibTrans" cxnId="{779FD192-5E3B-5846-9D5D-A215865B1019}">
      <dgm:prSet/>
      <dgm:spPr/>
      <dgm:t>
        <a:bodyPr/>
        <a:lstStyle/>
        <a:p>
          <a:endParaRPr lang="en-GB"/>
        </a:p>
      </dgm:t>
    </dgm:pt>
    <dgm:pt modelId="{02F69422-4CDE-DC46-8A8E-8FB79C1ED946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4.6. Develop FNS - Legislation, Regulations and Guidelines</a:t>
          </a:r>
        </a:p>
      </dgm:t>
    </dgm:pt>
    <dgm:pt modelId="{F5062A0E-6237-524D-97A7-DCA96F0DCA67}" type="parTrans" cxnId="{6F802DE1-8B76-1A44-8601-A298DDC1687D}">
      <dgm:prSet/>
      <dgm:spPr/>
      <dgm:t>
        <a:bodyPr/>
        <a:lstStyle/>
        <a:p>
          <a:endParaRPr lang="en-GB"/>
        </a:p>
      </dgm:t>
    </dgm:pt>
    <dgm:pt modelId="{C0C6C874-6077-2C4A-A9EF-3BC9EDE6A7FC}" type="sibTrans" cxnId="{6F802DE1-8B76-1A44-8601-A298DDC1687D}">
      <dgm:prSet/>
      <dgm:spPr/>
      <dgm:t>
        <a:bodyPr/>
        <a:lstStyle/>
        <a:p>
          <a:endParaRPr lang="en-GB"/>
        </a:p>
      </dgm:t>
    </dgm:pt>
    <dgm:pt modelId="{F08BAFB1-8146-A145-A25B-0B373B9D3F6D}">
      <dgm:prSet phldrT="[Text]" custT="1"/>
      <dgm:spPr/>
      <dgm:t>
        <a:bodyPr/>
        <a:lstStyle/>
        <a:p>
          <a:pPr marL="541338" indent="-541338">
            <a:tabLst/>
          </a:pPr>
          <a:r>
            <a:rPr lang="en-GB" sz="2400" b="1" dirty="0"/>
            <a:t>4.7. Strengthen Framework for Coordination and M&amp;E of FNS - Activities</a:t>
          </a:r>
        </a:p>
      </dgm:t>
    </dgm:pt>
    <dgm:pt modelId="{649DB9EA-66E9-A340-9614-C66C17A8C2B7}" type="parTrans" cxnId="{E8AEDE36-0708-D64D-B3EE-78E5B2E1136F}">
      <dgm:prSet/>
      <dgm:spPr/>
      <dgm:t>
        <a:bodyPr/>
        <a:lstStyle/>
        <a:p>
          <a:endParaRPr lang="en-GB"/>
        </a:p>
      </dgm:t>
    </dgm:pt>
    <dgm:pt modelId="{749503A0-3E3E-3D48-BF18-4519FAE1C866}" type="sibTrans" cxnId="{E8AEDE36-0708-D64D-B3EE-78E5B2E1136F}">
      <dgm:prSet/>
      <dgm:spPr/>
      <dgm:t>
        <a:bodyPr/>
        <a:lstStyle/>
        <a:p>
          <a:endParaRPr lang="en-GB"/>
        </a:p>
      </dgm:t>
    </dgm:pt>
    <dgm:pt modelId="{18DEDBA8-23DD-FC46-926D-DBA5DB032100}" type="pres">
      <dgm:prSet presAssocID="{F85ED2DB-1A7F-224B-B18E-13F434F73678}" presName="composite" presStyleCnt="0">
        <dgm:presLayoutVars>
          <dgm:chMax val="5"/>
          <dgm:dir/>
          <dgm:resizeHandles val="exact"/>
        </dgm:presLayoutVars>
      </dgm:prSet>
      <dgm:spPr/>
    </dgm:pt>
    <dgm:pt modelId="{58FF9827-AC25-B148-BA9C-69AEE8869F54}" type="pres">
      <dgm:prSet presAssocID="{4F72B96F-6444-074A-B9EE-0B8327B7C69E}" presName="circle1" presStyleLbl="lnNode1" presStyleIdx="0" presStyleCnt="3"/>
      <dgm:spPr/>
    </dgm:pt>
    <dgm:pt modelId="{255F37E0-7A26-9246-8A08-3C2178A94A04}" type="pres">
      <dgm:prSet presAssocID="{4F72B96F-6444-074A-B9EE-0B8327B7C69E}" presName="text1" presStyleLbl="revTx" presStyleIdx="0" presStyleCnt="3" custScaleX="246690" custLinFactNeighborX="43419" custLinFactNeighborY="11976">
        <dgm:presLayoutVars>
          <dgm:bulletEnabled val="1"/>
        </dgm:presLayoutVars>
      </dgm:prSet>
      <dgm:spPr/>
    </dgm:pt>
    <dgm:pt modelId="{3E15BEE4-3F2C-364E-B243-A1F91302E217}" type="pres">
      <dgm:prSet presAssocID="{4F72B96F-6444-074A-B9EE-0B8327B7C69E}" presName="line1" presStyleLbl="callout" presStyleIdx="0" presStyleCnt="6"/>
      <dgm:spPr/>
    </dgm:pt>
    <dgm:pt modelId="{8F8ADD31-2084-D64F-80F6-957006F9F275}" type="pres">
      <dgm:prSet presAssocID="{4F72B96F-6444-074A-B9EE-0B8327B7C69E}" presName="d1" presStyleLbl="callout" presStyleIdx="1" presStyleCnt="6"/>
      <dgm:spPr/>
    </dgm:pt>
    <dgm:pt modelId="{C0EFF3C9-ACF5-D94D-ABD9-C76D01AE5269}" type="pres">
      <dgm:prSet presAssocID="{02F69422-4CDE-DC46-8A8E-8FB79C1ED946}" presName="circle2" presStyleLbl="lnNode1" presStyleIdx="1" presStyleCnt="3"/>
      <dgm:spPr/>
    </dgm:pt>
    <dgm:pt modelId="{5376F027-6C40-1941-8093-5564DC5631B5}" type="pres">
      <dgm:prSet presAssocID="{02F69422-4CDE-DC46-8A8E-8FB79C1ED946}" presName="text2" presStyleLbl="revTx" presStyleIdx="1" presStyleCnt="3" custScaleX="226745" custLinFactNeighborX="52623" custLinFactNeighborY="28792">
        <dgm:presLayoutVars>
          <dgm:bulletEnabled val="1"/>
        </dgm:presLayoutVars>
      </dgm:prSet>
      <dgm:spPr/>
    </dgm:pt>
    <dgm:pt modelId="{49C145A5-1D47-8F49-860D-A97342F263E3}" type="pres">
      <dgm:prSet presAssocID="{02F69422-4CDE-DC46-8A8E-8FB79C1ED946}" presName="line2" presStyleLbl="callout" presStyleIdx="2" presStyleCnt="6"/>
      <dgm:spPr/>
    </dgm:pt>
    <dgm:pt modelId="{F3D1A6DC-73AA-5B45-8114-3B4BADDD7FB4}" type="pres">
      <dgm:prSet presAssocID="{02F69422-4CDE-DC46-8A8E-8FB79C1ED946}" presName="d2" presStyleLbl="callout" presStyleIdx="3" presStyleCnt="6"/>
      <dgm:spPr/>
    </dgm:pt>
    <dgm:pt modelId="{A923B292-2DAB-B347-A44A-5A68C43E53BE}" type="pres">
      <dgm:prSet presAssocID="{F08BAFB1-8146-A145-A25B-0B373B9D3F6D}" presName="circle3" presStyleLbl="lnNode1" presStyleIdx="2" presStyleCnt="3"/>
      <dgm:spPr/>
    </dgm:pt>
    <dgm:pt modelId="{E13B37BD-0858-5C4A-8F49-243ADC5386E0}" type="pres">
      <dgm:prSet presAssocID="{F08BAFB1-8146-A145-A25B-0B373B9D3F6D}" presName="text3" presStyleLbl="revTx" presStyleIdx="2" presStyleCnt="3" custScaleX="225259" custLinFactNeighborX="60038" custLinFactNeighborY="53967">
        <dgm:presLayoutVars>
          <dgm:bulletEnabled val="1"/>
        </dgm:presLayoutVars>
      </dgm:prSet>
      <dgm:spPr/>
    </dgm:pt>
    <dgm:pt modelId="{824B6960-79EA-504D-8249-F47432ED19EB}" type="pres">
      <dgm:prSet presAssocID="{F08BAFB1-8146-A145-A25B-0B373B9D3F6D}" presName="line3" presStyleLbl="callout" presStyleIdx="4" presStyleCnt="6"/>
      <dgm:spPr/>
    </dgm:pt>
    <dgm:pt modelId="{B008DE67-707D-8043-B9B9-1382E38B3657}" type="pres">
      <dgm:prSet presAssocID="{F08BAFB1-8146-A145-A25B-0B373B9D3F6D}" presName="d3" presStyleLbl="callout" presStyleIdx="5" presStyleCnt="6"/>
      <dgm:spPr/>
    </dgm:pt>
  </dgm:ptLst>
  <dgm:cxnLst>
    <dgm:cxn modelId="{F7424321-3778-E145-A477-C5AB39B4128A}" type="presOf" srcId="{F08BAFB1-8146-A145-A25B-0B373B9D3F6D}" destId="{E13B37BD-0858-5C4A-8F49-243ADC5386E0}" srcOrd="0" destOrd="0" presId="urn:microsoft.com/office/officeart/2005/8/layout/target1"/>
    <dgm:cxn modelId="{E8AEDE36-0708-D64D-B3EE-78E5B2E1136F}" srcId="{F85ED2DB-1A7F-224B-B18E-13F434F73678}" destId="{F08BAFB1-8146-A145-A25B-0B373B9D3F6D}" srcOrd="2" destOrd="0" parTransId="{649DB9EA-66E9-A340-9614-C66C17A8C2B7}" sibTransId="{749503A0-3E3E-3D48-BF18-4519FAE1C866}"/>
    <dgm:cxn modelId="{196F3265-4C74-C649-942E-F3B861D3EBB2}" type="presOf" srcId="{F85ED2DB-1A7F-224B-B18E-13F434F73678}" destId="{18DEDBA8-23DD-FC46-926D-DBA5DB032100}" srcOrd="0" destOrd="0" presId="urn:microsoft.com/office/officeart/2005/8/layout/target1"/>
    <dgm:cxn modelId="{4582218D-E61F-8D4B-8048-70AA01E36FD8}" type="presOf" srcId="{4F72B96F-6444-074A-B9EE-0B8327B7C69E}" destId="{255F37E0-7A26-9246-8A08-3C2178A94A04}" srcOrd="0" destOrd="0" presId="urn:microsoft.com/office/officeart/2005/8/layout/target1"/>
    <dgm:cxn modelId="{779FD192-5E3B-5846-9D5D-A215865B1019}" srcId="{F85ED2DB-1A7F-224B-B18E-13F434F73678}" destId="{4F72B96F-6444-074A-B9EE-0B8327B7C69E}" srcOrd="0" destOrd="0" parTransId="{C7D7DED7-75BC-BB4D-9FDC-3B1187F00188}" sibTransId="{2A28C04A-7A99-D54E-BFB3-DC271C8AAA9E}"/>
    <dgm:cxn modelId="{6F802DE1-8B76-1A44-8601-A298DDC1687D}" srcId="{F85ED2DB-1A7F-224B-B18E-13F434F73678}" destId="{02F69422-4CDE-DC46-8A8E-8FB79C1ED946}" srcOrd="1" destOrd="0" parTransId="{F5062A0E-6237-524D-97A7-DCA96F0DCA67}" sibTransId="{C0C6C874-6077-2C4A-A9EF-3BC9EDE6A7FC}"/>
    <dgm:cxn modelId="{0875EAE4-881B-ED4E-929A-2D4542FFF0E7}" type="presOf" srcId="{02F69422-4CDE-DC46-8A8E-8FB79C1ED946}" destId="{5376F027-6C40-1941-8093-5564DC5631B5}" srcOrd="0" destOrd="0" presId="urn:microsoft.com/office/officeart/2005/8/layout/target1"/>
    <dgm:cxn modelId="{033C9B99-FCA7-244A-B745-A3F3FF76FC06}" type="presParOf" srcId="{18DEDBA8-23DD-FC46-926D-DBA5DB032100}" destId="{58FF9827-AC25-B148-BA9C-69AEE8869F54}" srcOrd="0" destOrd="0" presId="urn:microsoft.com/office/officeart/2005/8/layout/target1"/>
    <dgm:cxn modelId="{E886B01A-A2E1-CA4D-9CDE-015F826ED408}" type="presParOf" srcId="{18DEDBA8-23DD-FC46-926D-DBA5DB032100}" destId="{255F37E0-7A26-9246-8A08-3C2178A94A04}" srcOrd="1" destOrd="0" presId="urn:microsoft.com/office/officeart/2005/8/layout/target1"/>
    <dgm:cxn modelId="{3CA52152-97B2-714F-A753-4F916818BC7A}" type="presParOf" srcId="{18DEDBA8-23DD-FC46-926D-DBA5DB032100}" destId="{3E15BEE4-3F2C-364E-B243-A1F91302E217}" srcOrd="2" destOrd="0" presId="urn:microsoft.com/office/officeart/2005/8/layout/target1"/>
    <dgm:cxn modelId="{980108F7-81F5-9240-A934-1113F0A2CC12}" type="presParOf" srcId="{18DEDBA8-23DD-FC46-926D-DBA5DB032100}" destId="{8F8ADD31-2084-D64F-80F6-957006F9F275}" srcOrd="3" destOrd="0" presId="urn:microsoft.com/office/officeart/2005/8/layout/target1"/>
    <dgm:cxn modelId="{DF7FD3EE-7F7D-E748-AA44-9E1AC629FDD7}" type="presParOf" srcId="{18DEDBA8-23DD-FC46-926D-DBA5DB032100}" destId="{C0EFF3C9-ACF5-D94D-ABD9-C76D01AE5269}" srcOrd="4" destOrd="0" presId="urn:microsoft.com/office/officeart/2005/8/layout/target1"/>
    <dgm:cxn modelId="{056E4E24-FCD6-6344-B590-52483ABDF8A7}" type="presParOf" srcId="{18DEDBA8-23DD-FC46-926D-DBA5DB032100}" destId="{5376F027-6C40-1941-8093-5564DC5631B5}" srcOrd="5" destOrd="0" presId="urn:microsoft.com/office/officeart/2005/8/layout/target1"/>
    <dgm:cxn modelId="{D0FDF72A-D48C-AA4E-BB9E-7709EF6210BB}" type="presParOf" srcId="{18DEDBA8-23DD-FC46-926D-DBA5DB032100}" destId="{49C145A5-1D47-8F49-860D-A97342F263E3}" srcOrd="6" destOrd="0" presId="urn:microsoft.com/office/officeart/2005/8/layout/target1"/>
    <dgm:cxn modelId="{AC89851D-DE88-4646-BFD9-C492F6B84B5A}" type="presParOf" srcId="{18DEDBA8-23DD-FC46-926D-DBA5DB032100}" destId="{F3D1A6DC-73AA-5B45-8114-3B4BADDD7FB4}" srcOrd="7" destOrd="0" presId="urn:microsoft.com/office/officeart/2005/8/layout/target1"/>
    <dgm:cxn modelId="{0AF23B05-F266-A24B-80D9-E7B5B8D3CE67}" type="presParOf" srcId="{18DEDBA8-23DD-FC46-926D-DBA5DB032100}" destId="{A923B292-2DAB-B347-A44A-5A68C43E53BE}" srcOrd="8" destOrd="0" presId="urn:microsoft.com/office/officeart/2005/8/layout/target1"/>
    <dgm:cxn modelId="{ED93C61E-9878-5E41-BDD0-F02FA108FA0C}" type="presParOf" srcId="{18DEDBA8-23DD-FC46-926D-DBA5DB032100}" destId="{E13B37BD-0858-5C4A-8F49-243ADC5386E0}" srcOrd="9" destOrd="0" presId="urn:microsoft.com/office/officeart/2005/8/layout/target1"/>
    <dgm:cxn modelId="{355DFEE2-BC15-A242-8426-2A987C4B4466}" type="presParOf" srcId="{18DEDBA8-23DD-FC46-926D-DBA5DB032100}" destId="{824B6960-79EA-504D-8249-F47432ED19EB}" srcOrd="10" destOrd="0" presId="urn:microsoft.com/office/officeart/2005/8/layout/target1"/>
    <dgm:cxn modelId="{27F7E4E2-82E2-8C40-B90D-5D92A19CBD0D}" type="presParOf" srcId="{18DEDBA8-23DD-FC46-926D-DBA5DB032100}" destId="{B008DE67-707D-8043-B9B9-1382E38B365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0F093-F7E3-FA4B-A2C0-5AB04AE1CE90}">
      <dsp:nvSpPr>
        <dsp:cNvPr id="0" name=""/>
        <dsp:cNvSpPr/>
      </dsp:nvSpPr>
      <dsp:spPr>
        <a:xfrm>
          <a:off x="1049533" y="1100165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3D61303-A5D8-8548-A020-2093064DDA33}">
      <dsp:nvSpPr>
        <dsp:cNvPr id="0" name=""/>
        <dsp:cNvSpPr/>
      </dsp:nvSpPr>
      <dsp:spPr>
        <a:xfrm>
          <a:off x="1469788" y="1520420"/>
          <a:ext cx="2942729" cy="2942729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23B292-2DAB-B347-A44A-5A68C43E53BE}">
      <dsp:nvSpPr>
        <dsp:cNvPr id="0" name=""/>
        <dsp:cNvSpPr/>
      </dsp:nvSpPr>
      <dsp:spPr>
        <a:xfrm>
          <a:off x="1890042" y="1940675"/>
          <a:ext cx="2102219" cy="2102219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0EFF3C9-ACF5-D94D-ABD9-C76D01AE5269}">
      <dsp:nvSpPr>
        <dsp:cNvPr id="0" name=""/>
        <dsp:cNvSpPr/>
      </dsp:nvSpPr>
      <dsp:spPr>
        <a:xfrm>
          <a:off x="2310612" y="2361245"/>
          <a:ext cx="1261079" cy="1261079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8FF9827-AC25-B148-BA9C-69AEE8869F54}">
      <dsp:nvSpPr>
        <dsp:cNvPr id="0" name=""/>
        <dsp:cNvSpPr/>
      </dsp:nvSpPr>
      <dsp:spPr>
        <a:xfrm>
          <a:off x="2730867" y="2781499"/>
          <a:ext cx="420570" cy="4205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55F37E0-7A26-9246-8A08-3C2178A94A04}">
      <dsp:nvSpPr>
        <dsp:cNvPr id="0" name=""/>
        <dsp:cNvSpPr/>
      </dsp:nvSpPr>
      <dsp:spPr>
        <a:xfrm>
          <a:off x="4850691" y="132155"/>
          <a:ext cx="4690080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1.1. Nutrition-Specific Interventions for Prevention </a:t>
          </a:r>
        </a:p>
      </dsp:txBody>
      <dsp:txXfrm>
        <a:off x="4850691" y="132155"/>
        <a:ext cx="4690080" cy="667867"/>
      </dsp:txXfrm>
    </dsp:sp>
    <dsp:sp modelId="{3E15BEE4-3F2C-364E-B243-A1F91302E217}">
      <dsp:nvSpPr>
        <dsp:cNvPr id="0" name=""/>
        <dsp:cNvSpPr/>
      </dsp:nvSpPr>
      <dsp:spPr>
        <a:xfrm>
          <a:off x="4990406" y="494847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F8ADD31-2084-D64F-80F6-957006F9F275}">
      <dsp:nvSpPr>
        <dsp:cNvPr id="0" name=""/>
        <dsp:cNvSpPr/>
      </dsp:nvSpPr>
      <dsp:spPr>
        <a:xfrm rot="5400000">
          <a:off x="2715734" y="720265"/>
          <a:ext cx="2496937" cy="204610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376F027-6C40-1941-8093-5564DC5631B5}">
      <dsp:nvSpPr>
        <dsp:cNvPr id="0" name=""/>
        <dsp:cNvSpPr/>
      </dsp:nvSpPr>
      <dsp:spPr>
        <a:xfrm>
          <a:off x="4944203" y="985951"/>
          <a:ext cx="3994702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1.2. Managing &amp; Treating Acute Malnutrition</a:t>
          </a:r>
        </a:p>
      </dsp:txBody>
      <dsp:txXfrm>
        <a:off x="4944203" y="985951"/>
        <a:ext cx="3994702" cy="667867"/>
      </dsp:txXfrm>
    </dsp:sp>
    <dsp:sp modelId="{49C145A5-1D47-8F49-860D-A97342F263E3}">
      <dsp:nvSpPr>
        <dsp:cNvPr id="0" name=""/>
        <dsp:cNvSpPr/>
      </dsp:nvSpPr>
      <dsp:spPr>
        <a:xfrm>
          <a:off x="4990406" y="120105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D1A6DC-73AA-5B45-8114-3B4BADDD7FB4}">
      <dsp:nvSpPr>
        <dsp:cNvPr id="0" name=""/>
        <dsp:cNvSpPr/>
      </dsp:nvSpPr>
      <dsp:spPr>
        <a:xfrm rot="5400000">
          <a:off x="3082645" y="1372811"/>
          <a:ext cx="2079015" cy="1733984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13B37BD-0858-5C4A-8F49-243ADC5386E0}">
      <dsp:nvSpPr>
        <dsp:cNvPr id="0" name=""/>
        <dsp:cNvSpPr/>
      </dsp:nvSpPr>
      <dsp:spPr>
        <a:xfrm>
          <a:off x="4900167" y="1653820"/>
          <a:ext cx="5093809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1.3. Growth Monitoring &amp; Promotion</a:t>
          </a:r>
        </a:p>
      </dsp:txBody>
      <dsp:txXfrm>
        <a:off x="4900167" y="1653820"/>
        <a:ext cx="5093809" cy="667867"/>
      </dsp:txXfrm>
    </dsp:sp>
    <dsp:sp modelId="{824B6960-79EA-504D-8249-F47432ED19EB}">
      <dsp:nvSpPr>
        <dsp:cNvPr id="0" name=""/>
        <dsp:cNvSpPr/>
      </dsp:nvSpPr>
      <dsp:spPr>
        <a:xfrm>
          <a:off x="4990406" y="190725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008DE67-707D-8043-B9B9-1382E38B3657}">
      <dsp:nvSpPr>
        <dsp:cNvPr id="0" name=""/>
        <dsp:cNvSpPr/>
      </dsp:nvSpPr>
      <dsp:spPr>
        <a:xfrm rot="5400000">
          <a:off x="3442431" y="1998684"/>
          <a:ext cx="1639403" cy="145654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98865BB-A18A-6B41-8991-FBB9976981CA}">
      <dsp:nvSpPr>
        <dsp:cNvPr id="0" name=""/>
        <dsp:cNvSpPr/>
      </dsp:nvSpPr>
      <dsp:spPr>
        <a:xfrm>
          <a:off x="4947457" y="2617188"/>
          <a:ext cx="3965042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1.4. Prevent &amp; Control Micronutrient Disorders </a:t>
          </a:r>
        </a:p>
      </dsp:txBody>
      <dsp:txXfrm>
        <a:off x="4947457" y="2617188"/>
        <a:ext cx="3965042" cy="667867"/>
      </dsp:txXfrm>
    </dsp:sp>
    <dsp:sp modelId="{22CA28EF-4AE6-2749-9972-AB8233F8DB43}">
      <dsp:nvSpPr>
        <dsp:cNvPr id="0" name=""/>
        <dsp:cNvSpPr/>
      </dsp:nvSpPr>
      <dsp:spPr>
        <a:xfrm>
          <a:off x="4990406" y="2598328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FE88E94-4072-4046-A92A-5F01632730EC}">
      <dsp:nvSpPr>
        <dsp:cNvPr id="0" name=""/>
        <dsp:cNvSpPr/>
      </dsp:nvSpPr>
      <dsp:spPr>
        <a:xfrm rot="5400000">
          <a:off x="3800578" y="2659490"/>
          <a:ext cx="1250990" cy="112866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6385B20-0E11-FC48-BF07-7E396330A3FA}">
      <dsp:nvSpPr>
        <dsp:cNvPr id="0" name=""/>
        <dsp:cNvSpPr/>
      </dsp:nvSpPr>
      <dsp:spPr>
        <a:xfrm>
          <a:off x="4820132" y="3351971"/>
          <a:ext cx="4474341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1.5. Optimal Maternal Nutrition</a:t>
          </a:r>
        </a:p>
      </dsp:txBody>
      <dsp:txXfrm>
        <a:off x="4820132" y="3351971"/>
        <a:ext cx="4474341" cy="667867"/>
      </dsp:txXfrm>
    </dsp:sp>
    <dsp:sp modelId="{9CB20108-AF03-D24A-829E-D9C5E13323FE}">
      <dsp:nvSpPr>
        <dsp:cNvPr id="0" name=""/>
        <dsp:cNvSpPr/>
      </dsp:nvSpPr>
      <dsp:spPr>
        <a:xfrm>
          <a:off x="4990406" y="326922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B840718-1FC1-E14E-9057-177D3AEF458A}">
      <dsp:nvSpPr>
        <dsp:cNvPr id="0" name=""/>
        <dsp:cNvSpPr/>
      </dsp:nvSpPr>
      <dsp:spPr>
        <a:xfrm rot="5400000">
          <a:off x="4139178" y="3300749"/>
          <a:ext cx="882755" cy="81970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00843-233A-5B40-889D-CB778D0BA1B6}">
      <dsp:nvSpPr>
        <dsp:cNvPr id="0" name=""/>
        <dsp:cNvSpPr/>
      </dsp:nvSpPr>
      <dsp:spPr>
        <a:xfrm>
          <a:off x="1168251" y="1136419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ED6DB3B-4ED2-154A-BE6B-86508AA1CF79}">
      <dsp:nvSpPr>
        <dsp:cNvPr id="0" name=""/>
        <dsp:cNvSpPr/>
      </dsp:nvSpPr>
      <dsp:spPr>
        <a:xfrm>
          <a:off x="1708939" y="1677107"/>
          <a:ext cx="2701862" cy="2701862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B5A252F-EE07-6A48-BD1D-4D8C8A07AB55}">
      <dsp:nvSpPr>
        <dsp:cNvPr id="0" name=""/>
        <dsp:cNvSpPr/>
      </dsp:nvSpPr>
      <dsp:spPr>
        <a:xfrm>
          <a:off x="2249311" y="2217479"/>
          <a:ext cx="1621117" cy="162111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B371A4F-4819-AD4D-81D2-12CE0D2D05A8}">
      <dsp:nvSpPr>
        <dsp:cNvPr id="0" name=""/>
        <dsp:cNvSpPr/>
      </dsp:nvSpPr>
      <dsp:spPr>
        <a:xfrm>
          <a:off x="2789684" y="2757852"/>
          <a:ext cx="540372" cy="5403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61D8D40-A5B7-F64D-8AE3-D07F868F6E69}">
      <dsp:nvSpPr>
        <dsp:cNvPr id="0" name=""/>
        <dsp:cNvSpPr/>
      </dsp:nvSpPr>
      <dsp:spPr>
        <a:xfrm>
          <a:off x="5002777" y="100971"/>
          <a:ext cx="4331656" cy="40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1.6. Overnutrition and Non-Communicable Diseases</a:t>
          </a:r>
        </a:p>
      </dsp:txBody>
      <dsp:txXfrm>
        <a:off x="5002777" y="100971"/>
        <a:ext cx="4331656" cy="406184"/>
      </dsp:txXfrm>
    </dsp:sp>
    <dsp:sp modelId="{C3CB72E1-287F-ED46-A790-E43160313367}">
      <dsp:nvSpPr>
        <dsp:cNvPr id="0" name=""/>
        <dsp:cNvSpPr/>
      </dsp:nvSpPr>
      <dsp:spPr>
        <a:xfrm>
          <a:off x="5109124" y="32775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9DE076A-1E8B-4D47-92AA-E4DC343EC152}">
      <dsp:nvSpPr>
        <dsp:cNvPr id="0" name=""/>
        <dsp:cNvSpPr/>
      </dsp:nvSpPr>
      <dsp:spPr>
        <a:xfrm rot="5400000">
          <a:off x="2731989" y="625682"/>
          <a:ext cx="2673488" cy="208078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1A23B90-DAC9-8943-92DF-4D4029819747}">
      <dsp:nvSpPr>
        <dsp:cNvPr id="0" name=""/>
        <dsp:cNvSpPr/>
      </dsp:nvSpPr>
      <dsp:spPr>
        <a:xfrm>
          <a:off x="5002777" y="867615"/>
          <a:ext cx="4220807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1.7. Nutritional Care for people living with HIV, TB +</a:t>
          </a:r>
        </a:p>
      </dsp:txBody>
      <dsp:txXfrm>
        <a:off x="5002777" y="867615"/>
        <a:ext cx="4220807" cy="904824"/>
      </dsp:txXfrm>
    </dsp:sp>
    <dsp:sp modelId="{1DC45445-A744-304E-A939-E19015CE689B}">
      <dsp:nvSpPr>
        <dsp:cNvPr id="0" name=""/>
        <dsp:cNvSpPr/>
      </dsp:nvSpPr>
      <dsp:spPr>
        <a:xfrm>
          <a:off x="5109124" y="123257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6C8D053-B550-3E4A-AE0E-E4F0D85CED6E}">
      <dsp:nvSpPr>
        <dsp:cNvPr id="0" name=""/>
        <dsp:cNvSpPr/>
      </dsp:nvSpPr>
      <dsp:spPr>
        <a:xfrm rot="5400000">
          <a:off x="3194806" y="1515689"/>
          <a:ext cx="2195539" cy="1629945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50E03D2-DC31-BC49-A9AF-02672A3C4A0E}">
      <dsp:nvSpPr>
        <dsp:cNvPr id="0" name=""/>
        <dsp:cNvSpPr/>
      </dsp:nvSpPr>
      <dsp:spPr>
        <a:xfrm>
          <a:off x="5010448" y="1912000"/>
          <a:ext cx="4618936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1.8. Universal Access &amp; Utilization of 1</a:t>
          </a:r>
          <a:r>
            <a:rPr lang="en-GB" sz="2400" b="1" kern="1200" baseline="30000" dirty="0"/>
            <a:t>ry</a:t>
          </a:r>
          <a:r>
            <a:rPr lang="en-GB" sz="2400" b="1" kern="1200" baseline="0" dirty="0"/>
            <a:t> Health Care</a:t>
          </a:r>
          <a:endParaRPr lang="en-GB" sz="2400" b="1" kern="1200" baseline="30000" dirty="0"/>
        </a:p>
      </dsp:txBody>
      <dsp:txXfrm>
        <a:off x="5010448" y="1912000"/>
        <a:ext cx="4618936" cy="904824"/>
      </dsp:txXfrm>
    </dsp:sp>
    <dsp:sp modelId="{99E1732E-FEBC-B24D-A7C0-1732A8CABA79}">
      <dsp:nvSpPr>
        <dsp:cNvPr id="0" name=""/>
        <dsp:cNvSpPr/>
      </dsp:nvSpPr>
      <dsp:spPr>
        <a:xfrm>
          <a:off x="5109124" y="2137401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C5CA63B-8340-784E-AA4C-1ED140EDFF5C}">
      <dsp:nvSpPr>
        <dsp:cNvPr id="0" name=""/>
        <dsp:cNvSpPr/>
      </dsp:nvSpPr>
      <dsp:spPr>
        <a:xfrm rot="5400000">
          <a:off x="3642804" y="2345164"/>
          <a:ext cx="1674713" cy="125792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E53D6DC-F62F-6F44-B0D3-68699FC6F5EF}">
      <dsp:nvSpPr>
        <dsp:cNvPr id="0" name=""/>
        <dsp:cNvSpPr/>
      </dsp:nvSpPr>
      <dsp:spPr>
        <a:xfrm>
          <a:off x="5002777" y="2971776"/>
          <a:ext cx="4561337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1.9. Nutrition Preparedness &amp; Response Plan in Emergencies</a:t>
          </a:r>
        </a:p>
      </dsp:txBody>
      <dsp:txXfrm>
        <a:off x="5002777" y="2971776"/>
        <a:ext cx="4561337" cy="904824"/>
      </dsp:txXfrm>
    </dsp:sp>
    <dsp:sp modelId="{BD0B1686-30F4-5549-B6BF-C7E9CB482D55}">
      <dsp:nvSpPr>
        <dsp:cNvPr id="0" name=""/>
        <dsp:cNvSpPr/>
      </dsp:nvSpPr>
      <dsp:spPr>
        <a:xfrm>
          <a:off x="5109124" y="3042225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000BC2D-56C7-224E-BF49-78C5757E295D}">
      <dsp:nvSpPr>
        <dsp:cNvPr id="0" name=""/>
        <dsp:cNvSpPr/>
      </dsp:nvSpPr>
      <dsp:spPr>
        <a:xfrm rot="5400000">
          <a:off x="4091874" y="3177918"/>
          <a:ext cx="1151113" cy="878972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0F093-F7E3-FA4B-A2C0-5AB04AE1CE90}">
      <dsp:nvSpPr>
        <dsp:cNvPr id="0" name=""/>
        <dsp:cNvSpPr/>
      </dsp:nvSpPr>
      <dsp:spPr>
        <a:xfrm>
          <a:off x="1049533" y="1100165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3D61303-A5D8-8548-A020-2093064DDA33}">
      <dsp:nvSpPr>
        <dsp:cNvPr id="0" name=""/>
        <dsp:cNvSpPr/>
      </dsp:nvSpPr>
      <dsp:spPr>
        <a:xfrm>
          <a:off x="1469788" y="1520420"/>
          <a:ext cx="2942729" cy="2942729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23B292-2DAB-B347-A44A-5A68C43E53BE}">
      <dsp:nvSpPr>
        <dsp:cNvPr id="0" name=""/>
        <dsp:cNvSpPr/>
      </dsp:nvSpPr>
      <dsp:spPr>
        <a:xfrm>
          <a:off x="1890042" y="1940675"/>
          <a:ext cx="2102219" cy="2102219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0EFF3C9-ACF5-D94D-ABD9-C76D01AE5269}">
      <dsp:nvSpPr>
        <dsp:cNvPr id="0" name=""/>
        <dsp:cNvSpPr/>
      </dsp:nvSpPr>
      <dsp:spPr>
        <a:xfrm>
          <a:off x="2310612" y="2361245"/>
          <a:ext cx="1261079" cy="1261079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8FF9827-AC25-B148-BA9C-69AEE8869F54}">
      <dsp:nvSpPr>
        <dsp:cNvPr id="0" name=""/>
        <dsp:cNvSpPr/>
      </dsp:nvSpPr>
      <dsp:spPr>
        <a:xfrm>
          <a:off x="2730867" y="2781499"/>
          <a:ext cx="420570" cy="4205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55F37E0-7A26-9246-8A08-3C2178A94A04}">
      <dsp:nvSpPr>
        <dsp:cNvPr id="0" name=""/>
        <dsp:cNvSpPr/>
      </dsp:nvSpPr>
      <dsp:spPr>
        <a:xfrm>
          <a:off x="4819186" y="145806"/>
          <a:ext cx="5077162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2.1. Smallholders’ Farmers produce Safe and Nutritious (S+N) Foods</a:t>
          </a:r>
        </a:p>
      </dsp:txBody>
      <dsp:txXfrm>
        <a:off x="4819186" y="145806"/>
        <a:ext cx="5077162" cy="667867"/>
      </dsp:txXfrm>
    </dsp:sp>
    <dsp:sp modelId="{3E15BEE4-3F2C-364E-B243-A1F91302E217}">
      <dsp:nvSpPr>
        <dsp:cNvPr id="0" name=""/>
        <dsp:cNvSpPr/>
      </dsp:nvSpPr>
      <dsp:spPr>
        <a:xfrm>
          <a:off x="4990406" y="494847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F8ADD31-2084-D64F-80F6-957006F9F275}">
      <dsp:nvSpPr>
        <dsp:cNvPr id="0" name=""/>
        <dsp:cNvSpPr/>
      </dsp:nvSpPr>
      <dsp:spPr>
        <a:xfrm rot="5400000">
          <a:off x="2715734" y="720265"/>
          <a:ext cx="2496937" cy="204610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376F027-6C40-1941-8093-5564DC5631B5}">
      <dsp:nvSpPr>
        <dsp:cNvPr id="0" name=""/>
        <dsp:cNvSpPr/>
      </dsp:nvSpPr>
      <dsp:spPr>
        <a:xfrm>
          <a:off x="4796979" y="985951"/>
          <a:ext cx="4289152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2.2. Improved Access to Food at Household Levels</a:t>
          </a:r>
        </a:p>
      </dsp:txBody>
      <dsp:txXfrm>
        <a:off x="4796979" y="985951"/>
        <a:ext cx="4289152" cy="667867"/>
      </dsp:txXfrm>
    </dsp:sp>
    <dsp:sp modelId="{49C145A5-1D47-8F49-860D-A97342F263E3}">
      <dsp:nvSpPr>
        <dsp:cNvPr id="0" name=""/>
        <dsp:cNvSpPr/>
      </dsp:nvSpPr>
      <dsp:spPr>
        <a:xfrm>
          <a:off x="4990406" y="120105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D1A6DC-73AA-5B45-8114-3B4BADDD7FB4}">
      <dsp:nvSpPr>
        <dsp:cNvPr id="0" name=""/>
        <dsp:cNvSpPr/>
      </dsp:nvSpPr>
      <dsp:spPr>
        <a:xfrm rot="5400000">
          <a:off x="3082645" y="1372811"/>
          <a:ext cx="2079015" cy="1733984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13B37BD-0858-5C4A-8F49-243ADC5386E0}">
      <dsp:nvSpPr>
        <dsp:cNvPr id="0" name=""/>
        <dsp:cNvSpPr/>
      </dsp:nvSpPr>
      <dsp:spPr>
        <a:xfrm>
          <a:off x="4900167" y="1752551"/>
          <a:ext cx="5093809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2.3. Processing, Storage and Preservation of Food Improved</a:t>
          </a:r>
        </a:p>
      </dsp:txBody>
      <dsp:txXfrm>
        <a:off x="4900167" y="1752551"/>
        <a:ext cx="5093809" cy="667867"/>
      </dsp:txXfrm>
    </dsp:sp>
    <dsp:sp modelId="{824B6960-79EA-504D-8249-F47432ED19EB}">
      <dsp:nvSpPr>
        <dsp:cNvPr id="0" name=""/>
        <dsp:cNvSpPr/>
      </dsp:nvSpPr>
      <dsp:spPr>
        <a:xfrm>
          <a:off x="4990406" y="190725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008DE67-707D-8043-B9B9-1382E38B3657}">
      <dsp:nvSpPr>
        <dsp:cNvPr id="0" name=""/>
        <dsp:cNvSpPr/>
      </dsp:nvSpPr>
      <dsp:spPr>
        <a:xfrm rot="5400000">
          <a:off x="3442431" y="1998684"/>
          <a:ext cx="1639403" cy="145654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98865BB-A18A-6B41-8991-FBB9976981CA}">
      <dsp:nvSpPr>
        <dsp:cNvPr id="0" name=""/>
        <dsp:cNvSpPr/>
      </dsp:nvSpPr>
      <dsp:spPr>
        <a:xfrm>
          <a:off x="4902597" y="2617188"/>
          <a:ext cx="4993761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2.4. Nutrition-Sensitive Interventions in Agriculture Sector</a:t>
          </a:r>
        </a:p>
      </dsp:txBody>
      <dsp:txXfrm>
        <a:off x="4902597" y="2617188"/>
        <a:ext cx="4993761" cy="667867"/>
      </dsp:txXfrm>
    </dsp:sp>
    <dsp:sp modelId="{22CA28EF-4AE6-2749-9972-AB8233F8DB43}">
      <dsp:nvSpPr>
        <dsp:cNvPr id="0" name=""/>
        <dsp:cNvSpPr/>
      </dsp:nvSpPr>
      <dsp:spPr>
        <a:xfrm>
          <a:off x="4990406" y="2598328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FE88E94-4072-4046-A92A-5F01632730EC}">
      <dsp:nvSpPr>
        <dsp:cNvPr id="0" name=""/>
        <dsp:cNvSpPr/>
      </dsp:nvSpPr>
      <dsp:spPr>
        <a:xfrm rot="5400000">
          <a:off x="3800578" y="2659490"/>
          <a:ext cx="1250990" cy="112866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6385B20-0E11-FC48-BF07-7E396330A3FA}">
      <dsp:nvSpPr>
        <dsp:cNvPr id="0" name=""/>
        <dsp:cNvSpPr/>
      </dsp:nvSpPr>
      <dsp:spPr>
        <a:xfrm>
          <a:off x="4993745" y="3467719"/>
          <a:ext cx="4474341" cy="66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2.5. Strengthening Households’ Resilience to Various Shocks </a:t>
          </a:r>
        </a:p>
      </dsp:txBody>
      <dsp:txXfrm>
        <a:off x="4993745" y="3467719"/>
        <a:ext cx="4474341" cy="667867"/>
      </dsp:txXfrm>
    </dsp:sp>
    <dsp:sp modelId="{9CB20108-AF03-D24A-829E-D9C5E13323FE}">
      <dsp:nvSpPr>
        <dsp:cNvPr id="0" name=""/>
        <dsp:cNvSpPr/>
      </dsp:nvSpPr>
      <dsp:spPr>
        <a:xfrm>
          <a:off x="4990406" y="326922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B840718-1FC1-E14E-9057-177D3AEF458A}">
      <dsp:nvSpPr>
        <dsp:cNvPr id="0" name=""/>
        <dsp:cNvSpPr/>
      </dsp:nvSpPr>
      <dsp:spPr>
        <a:xfrm rot="5400000">
          <a:off x="4139178" y="3300749"/>
          <a:ext cx="882755" cy="81970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00843-233A-5B40-889D-CB778D0BA1B6}">
      <dsp:nvSpPr>
        <dsp:cNvPr id="0" name=""/>
        <dsp:cNvSpPr/>
      </dsp:nvSpPr>
      <dsp:spPr>
        <a:xfrm>
          <a:off x="1168251" y="1136419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ED6DB3B-4ED2-154A-BE6B-86508AA1CF79}">
      <dsp:nvSpPr>
        <dsp:cNvPr id="0" name=""/>
        <dsp:cNvSpPr/>
      </dsp:nvSpPr>
      <dsp:spPr>
        <a:xfrm>
          <a:off x="1708939" y="1677107"/>
          <a:ext cx="2701862" cy="2701862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B5A252F-EE07-6A48-BD1D-4D8C8A07AB55}">
      <dsp:nvSpPr>
        <dsp:cNvPr id="0" name=""/>
        <dsp:cNvSpPr/>
      </dsp:nvSpPr>
      <dsp:spPr>
        <a:xfrm>
          <a:off x="2249311" y="2217479"/>
          <a:ext cx="1621117" cy="162111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B371A4F-4819-AD4D-81D2-12CE0D2D05A8}">
      <dsp:nvSpPr>
        <dsp:cNvPr id="0" name=""/>
        <dsp:cNvSpPr/>
      </dsp:nvSpPr>
      <dsp:spPr>
        <a:xfrm>
          <a:off x="2789684" y="2757852"/>
          <a:ext cx="540372" cy="5403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61D8D40-A5B7-F64D-8AE3-D07F868F6E69}">
      <dsp:nvSpPr>
        <dsp:cNvPr id="0" name=""/>
        <dsp:cNvSpPr/>
      </dsp:nvSpPr>
      <dsp:spPr>
        <a:xfrm>
          <a:off x="5002777" y="345690"/>
          <a:ext cx="4331656" cy="40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2.6. Agricultural Approaches to Mitigate Negative Impact on Nutrition</a:t>
          </a:r>
        </a:p>
      </dsp:txBody>
      <dsp:txXfrm>
        <a:off x="5002777" y="345690"/>
        <a:ext cx="4331656" cy="406184"/>
      </dsp:txXfrm>
    </dsp:sp>
    <dsp:sp modelId="{C3CB72E1-287F-ED46-A790-E43160313367}">
      <dsp:nvSpPr>
        <dsp:cNvPr id="0" name=""/>
        <dsp:cNvSpPr/>
      </dsp:nvSpPr>
      <dsp:spPr>
        <a:xfrm>
          <a:off x="5109124" y="32775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9DE076A-1E8B-4D47-92AA-E4DC343EC152}">
      <dsp:nvSpPr>
        <dsp:cNvPr id="0" name=""/>
        <dsp:cNvSpPr/>
      </dsp:nvSpPr>
      <dsp:spPr>
        <a:xfrm rot="5400000">
          <a:off x="2731989" y="625682"/>
          <a:ext cx="2673488" cy="208078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1A23B90-DAC9-8943-92DF-4D4029819747}">
      <dsp:nvSpPr>
        <dsp:cNvPr id="0" name=""/>
        <dsp:cNvSpPr/>
      </dsp:nvSpPr>
      <dsp:spPr>
        <a:xfrm>
          <a:off x="5002777" y="1038175"/>
          <a:ext cx="4220807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2.7. Conducive, Healthy &amp; Safe Food Industry</a:t>
          </a:r>
        </a:p>
      </dsp:txBody>
      <dsp:txXfrm>
        <a:off x="5002777" y="1038175"/>
        <a:ext cx="4220807" cy="904824"/>
      </dsp:txXfrm>
    </dsp:sp>
    <dsp:sp modelId="{1DC45445-A744-304E-A939-E19015CE689B}">
      <dsp:nvSpPr>
        <dsp:cNvPr id="0" name=""/>
        <dsp:cNvSpPr/>
      </dsp:nvSpPr>
      <dsp:spPr>
        <a:xfrm>
          <a:off x="5109124" y="123257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6C8D053-B550-3E4A-AE0E-E4F0D85CED6E}">
      <dsp:nvSpPr>
        <dsp:cNvPr id="0" name=""/>
        <dsp:cNvSpPr/>
      </dsp:nvSpPr>
      <dsp:spPr>
        <a:xfrm rot="5400000">
          <a:off x="3194806" y="1515689"/>
          <a:ext cx="2195539" cy="1629945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50E03D2-DC31-BC49-A9AF-02672A3C4A0E}">
      <dsp:nvSpPr>
        <dsp:cNvPr id="0" name=""/>
        <dsp:cNvSpPr/>
      </dsp:nvSpPr>
      <dsp:spPr>
        <a:xfrm>
          <a:off x="5010448" y="2041001"/>
          <a:ext cx="4618936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2.8. Irrigation &amp; Integrated Water Resource Management</a:t>
          </a:r>
          <a:endParaRPr lang="en-GB" sz="2400" b="1" kern="1200" baseline="30000" dirty="0"/>
        </a:p>
      </dsp:txBody>
      <dsp:txXfrm>
        <a:off x="5010448" y="2041001"/>
        <a:ext cx="4618936" cy="904824"/>
      </dsp:txXfrm>
    </dsp:sp>
    <dsp:sp modelId="{99E1732E-FEBC-B24D-A7C0-1732A8CABA79}">
      <dsp:nvSpPr>
        <dsp:cNvPr id="0" name=""/>
        <dsp:cNvSpPr/>
      </dsp:nvSpPr>
      <dsp:spPr>
        <a:xfrm>
          <a:off x="5109124" y="2137401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C5CA63B-8340-784E-AA4C-1ED140EDFF5C}">
      <dsp:nvSpPr>
        <dsp:cNvPr id="0" name=""/>
        <dsp:cNvSpPr/>
      </dsp:nvSpPr>
      <dsp:spPr>
        <a:xfrm rot="5400000">
          <a:off x="3642804" y="2345164"/>
          <a:ext cx="1674713" cy="125792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E53D6DC-F62F-6F44-B0D3-68699FC6F5EF}">
      <dsp:nvSpPr>
        <dsp:cNvPr id="0" name=""/>
        <dsp:cNvSpPr/>
      </dsp:nvSpPr>
      <dsp:spPr>
        <a:xfrm>
          <a:off x="5002777" y="3041221"/>
          <a:ext cx="4561337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2.9. Sustainable Agricultural Development</a:t>
          </a:r>
        </a:p>
      </dsp:txBody>
      <dsp:txXfrm>
        <a:off x="5002777" y="3041221"/>
        <a:ext cx="4561337" cy="904824"/>
      </dsp:txXfrm>
    </dsp:sp>
    <dsp:sp modelId="{BD0B1686-30F4-5549-B6BF-C7E9CB482D55}">
      <dsp:nvSpPr>
        <dsp:cNvPr id="0" name=""/>
        <dsp:cNvSpPr/>
      </dsp:nvSpPr>
      <dsp:spPr>
        <a:xfrm>
          <a:off x="5109124" y="3042225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000BC2D-56C7-224E-BF49-78C5757E295D}">
      <dsp:nvSpPr>
        <dsp:cNvPr id="0" name=""/>
        <dsp:cNvSpPr/>
      </dsp:nvSpPr>
      <dsp:spPr>
        <a:xfrm rot="5400000">
          <a:off x="4091874" y="3177918"/>
          <a:ext cx="1151113" cy="878972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1303-A5D8-8548-A020-2093064DDA33}">
      <dsp:nvSpPr>
        <dsp:cNvPr id="0" name=""/>
        <dsp:cNvSpPr/>
      </dsp:nvSpPr>
      <dsp:spPr>
        <a:xfrm>
          <a:off x="1074545" y="1261079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23B292-2DAB-B347-A44A-5A68C43E53BE}">
      <dsp:nvSpPr>
        <dsp:cNvPr id="0" name=""/>
        <dsp:cNvSpPr/>
      </dsp:nvSpPr>
      <dsp:spPr>
        <a:xfrm>
          <a:off x="1615233" y="1801767"/>
          <a:ext cx="2701862" cy="2701862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0EFF3C9-ACF5-D94D-ABD9-C76D01AE5269}">
      <dsp:nvSpPr>
        <dsp:cNvPr id="0" name=""/>
        <dsp:cNvSpPr/>
      </dsp:nvSpPr>
      <dsp:spPr>
        <a:xfrm>
          <a:off x="2155605" y="2342139"/>
          <a:ext cx="1621117" cy="162111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8FF9827-AC25-B148-BA9C-69AEE8869F54}">
      <dsp:nvSpPr>
        <dsp:cNvPr id="0" name=""/>
        <dsp:cNvSpPr/>
      </dsp:nvSpPr>
      <dsp:spPr>
        <a:xfrm>
          <a:off x="2695978" y="2882512"/>
          <a:ext cx="540372" cy="5403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55F37E0-7A26-9246-8A08-3C2178A94A04}">
      <dsp:nvSpPr>
        <dsp:cNvPr id="0" name=""/>
        <dsp:cNvSpPr/>
      </dsp:nvSpPr>
      <dsp:spPr>
        <a:xfrm>
          <a:off x="5052541" y="0"/>
          <a:ext cx="4220637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3.1. Access to Safe Water, Hygiene and Sanitation</a:t>
          </a:r>
        </a:p>
      </dsp:txBody>
      <dsp:txXfrm>
        <a:off x="5052541" y="0"/>
        <a:ext cx="4220637" cy="904824"/>
      </dsp:txXfrm>
    </dsp:sp>
    <dsp:sp modelId="{3E15BEE4-3F2C-364E-B243-A1F91302E217}">
      <dsp:nvSpPr>
        <dsp:cNvPr id="0" name=""/>
        <dsp:cNvSpPr/>
      </dsp:nvSpPr>
      <dsp:spPr>
        <a:xfrm>
          <a:off x="5015418" y="45241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F8ADD31-2084-D64F-80F6-957006F9F275}">
      <dsp:nvSpPr>
        <dsp:cNvPr id="0" name=""/>
        <dsp:cNvSpPr/>
      </dsp:nvSpPr>
      <dsp:spPr>
        <a:xfrm rot="5400000">
          <a:off x="2638283" y="750342"/>
          <a:ext cx="2673488" cy="208078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376F027-6C40-1941-8093-5564DC5631B5}">
      <dsp:nvSpPr>
        <dsp:cNvPr id="0" name=""/>
        <dsp:cNvSpPr/>
      </dsp:nvSpPr>
      <dsp:spPr>
        <a:xfrm>
          <a:off x="5018757" y="965176"/>
          <a:ext cx="4289152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3.2. Improved School Nutrition and Nutrition Awareness</a:t>
          </a:r>
        </a:p>
      </dsp:txBody>
      <dsp:txXfrm>
        <a:off x="5018757" y="965176"/>
        <a:ext cx="4289152" cy="904824"/>
      </dsp:txXfrm>
    </dsp:sp>
    <dsp:sp modelId="{49C145A5-1D47-8F49-860D-A97342F263E3}">
      <dsp:nvSpPr>
        <dsp:cNvPr id="0" name=""/>
        <dsp:cNvSpPr/>
      </dsp:nvSpPr>
      <dsp:spPr>
        <a:xfrm>
          <a:off x="5015418" y="135723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D1A6DC-73AA-5B45-8114-3B4BADDD7FB4}">
      <dsp:nvSpPr>
        <dsp:cNvPr id="0" name=""/>
        <dsp:cNvSpPr/>
      </dsp:nvSpPr>
      <dsp:spPr>
        <a:xfrm rot="5400000">
          <a:off x="3101099" y="1640349"/>
          <a:ext cx="2195539" cy="1629945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13B37BD-0858-5C4A-8F49-243ADC5386E0}">
      <dsp:nvSpPr>
        <dsp:cNvPr id="0" name=""/>
        <dsp:cNvSpPr/>
      </dsp:nvSpPr>
      <dsp:spPr>
        <a:xfrm>
          <a:off x="4999008" y="2176347"/>
          <a:ext cx="4689002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3.3. Social Protection Interventions for Improved Nutrition</a:t>
          </a:r>
        </a:p>
      </dsp:txBody>
      <dsp:txXfrm>
        <a:off x="4999008" y="2176347"/>
        <a:ext cx="4689002" cy="904824"/>
      </dsp:txXfrm>
    </dsp:sp>
    <dsp:sp modelId="{824B6960-79EA-504D-8249-F47432ED19EB}">
      <dsp:nvSpPr>
        <dsp:cNvPr id="0" name=""/>
        <dsp:cNvSpPr/>
      </dsp:nvSpPr>
      <dsp:spPr>
        <a:xfrm>
          <a:off x="5015418" y="2262061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008DE67-707D-8043-B9B9-1382E38B3657}">
      <dsp:nvSpPr>
        <dsp:cNvPr id="0" name=""/>
        <dsp:cNvSpPr/>
      </dsp:nvSpPr>
      <dsp:spPr>
        <a:xfrm rot="5400000">
          <a:off x="3549098" y="2469824"/>
          <a:ext cx="1674713" cy="125792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98865BB-A18A-6B41-8991-FBB9976981CA}">
      <dsp:nvSpPr>
        <dsp:cNvPr id="0" name=""/>
        <dsp:cNvSpPr/>
      </dsp:nvSpPr>
      <dsp:spPr>
        <a:xfrm>
          <a:off x="4927609" y="3192438"/>
          <a:ext cx="4993761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3.4. Women Empowerment: Households &amp; Communities</a:t>
          </a:r>
        </a:p>
      </dsp:txBody>
      <dsp:txXfrm>
        <a:off x="4927609" y="3192438"/>
        <a:ext cx="4993761" cy="904824"/>
      </dsp:txXfrm>
    </dsp:sp>
    <dsp:sp modelId="{22CA28EF-4AE6-2749-9972-AB8233F8DB43}">
      <dsp:nvSpPr>
        <dsp:cNvPr id="0" name=""/>
        <dsp:cNvSpPr/>
      </dsp:nvSpPr>
      <dsp:spPr>
        <a:xfrm>
          <a:off x="5015418" y="3166885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FE88E94-4072-4046-A92A-5F01632730EC}">
      <dsp:nvSpPr>
        <dsp:cNvPr id="0" name=""/>
        <dsp:cNvSpPr/>
      </dsp:nvSpPr>
      <dsp:spPr>
        <a:xfrm rot="5400000">
          <a:off x="3998168" y="3302578"/>
          <a:ext cx="1151113" cy="878972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1303-A5D8-8548-A020-2093064DDA33}">
      <dsp:nvSpPr>
        <dsp:cNvPr id="0" name=""/>
        <dsp:cNvSpPr/>
      </dsp:nvSpPr>
      <dsp:spPr>
        <a:xfrm>
          <a:off x="1046563" y="1261079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23B292-2DAB-B347-A44A-5A68C43E53BE}">
      <dsp:nvSpPr>
        <dsp:cNvPr id="0" name=""/>
        <dsp:cNvSpPr/>
      </dsp:nvSpPr>
      <dsp:spPr>
        <a:xfrm>
          <a:off x="1587251" y="1801767"/>
          <a:ext cx="2701862" cy="2701862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0EFF3C9-ACF5-D94D-ABD9-C76D01AE5269}">
      <dsp:nvSpPr>
        <dsp:cNvPr id="0" name=""/>
        <dsp:cNvSpPr/>
      </dsp:nvSpPr>
      <dsp:spPr>
        <a:xfrm>
          <a:off x="2127623" y="2342139"/>
          <a:ext cx="1621117" cy="162111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8FF9827-AC25-B148-BA9C-69AEE8869F54}">
      <dsp:nvSpPr>
        <dsp:cNvPr id="0" name=""/>
        <dsp:cNvSpPr/>
      </dsp:nvSpPr>
      <dsp:spPr>
        <a:xfrm>
          <a:off x="2667996" y="2882512"/>
          <a:ext cx="540372" cy="5403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55F37E0-7A26-9246-8A08-3C2178A94A04}">
      <dsp:nvSpPr>
        <dsp:cNvPr id="0" name=""/>
        <dsp:cNvSpPr/>
      </dsp:nvSpPr>
      <dsp:spPr>
        <a:xfrm>
          <a:off x="5024559" y="0"/>
          <a:ext cx="4220637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4.1. Enhanced Capacity for Policy Implementation</a:t>
          </a:r>
        </a:p>
      </dsp:txBody>
      <dsp:txXfrm>
        <a:off x="5024559" y="0"/>
        <a:ext cx="4220637" cy="904824"/>
      </dsp:txXfrm>
    </dsp:sp>
    <dsp:sp modelId="{3E15BEE4-3F2C-364E-B243-A1F91302E217}">
      <dsp:nvSpPr>
        <dsp:cNvPr id="0" name=""/>
        <dsp:cNvSpPr/>
      </dsp:nvSpPr>
      <dsp:spPr>
        <a:xfrm>
          <a:off x="4987436" y="45241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F8ADD31-2084-D64F-80F6-957006F9F275}">
      <dsp:nvSpPr>
        <dsp:cNvPr id="0" name=""/>
        <dsp:cNvSpPr/>
      </dsp:nvSpPr>
      <dsp:spPr>
        <a:xfrm rot="5400000">
          <a:off x="2610302" y="750342"/>
          <a:ext cx="2673488" cy="2080781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376F027-6C40-1941-8093-5564DC5631B5}">
      <dsp:nvSpPr>
        <dsp:cNvPr id="0" name=""/>
        <dsp:cNvSpPr/>
      </dsp:nvSpPr>
      <dsp:spPr>
        <a:xfrm>
          <a:off x="4979198" y="1069348"/>
          <a:ext cx="4289152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4.2. Integrated FNS-Information Management Systems -&gt; Improved Decision Making</a:t>
          </a:r>
        </a:p>
      </dsp:txBody>
      <dsp:txXfrm>
        <a:off x="4979198" y="1069348"/>
        <a:ext cx="4289152" cy="904824"/>
      </dsp:txXfrm>
    </dsp:sp>
    <dsp:sp modelId="{49C145A5-1D47-8F49-860D-A97342F263E3}">
      <dsp:nvSpPr>
        <dsp:cNvPr id="0" name=""/>
        <dsp:cNvSpPr/>
      </dsp:nvSpPr>
      <dsp:spPr>
        <a:xfrm>
          <a:off x="4987436" y="135723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D1A6DC-73AA-5B45-8114-3B4BADDD7FB4}">
      <dsp:nvSpPr>
        <dsp:cNvPr id="0" name=""/>
        <dsp:cNvSpPr/>
      </dsp:nvSpPr>
      <dsp:spPr>
        <a:xfrm rot="5400000">
          <a:off x="3073118" y="1640349"/>
          <a:ext cx="2195539" cy="1629945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13B37BD-0858-5C4A-8F49-243ADC5386E0}">
      <dsp:nvSpPr>
        <dsp:cNvPr id="0" name=""/>
        <dsp:cNvSpPr/>
      </dsp:nvSpPr>
      <dsp:spPr>
        <a:xfrm>
          <a:off x="4883255" y="2187920"/>
          <a:ext cx="5105688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4.3. Communication and Advocacy: National Interest &amp; Commitment</a:t>
          </a:r>
        </a:p>
      </dsp:txBody>
      <dsp:txXfrm>
        <a:off x="4883255" y="2187920"/>
        <a:ext cx="5105688" cy="904824"/>
      </dsp:txXfrm>
    </dsp:sp>
    <dsp:sp modelId="{824B6960-79EA-504D-8249-F47432ED19EB}">
      <dsp:nvSpPr>
        <dsp:cNvPr id="0" name=""/>
        <dsp:cNvSpPr/>
      </dsp:nvSpPr>
      <dsp:spPr>
        <a:xfrm>
          <a:off x="4987436" y="2262061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008DE67-707D-8043-B9B9-1382E38B3657}">
      <dsp:nvSpPr>
        <dsp:cNvPr id="0" name=""/>
        <dsp:cNvSpPr/>
      </dsp:nvSpPr>
      <dsp:spPr>
        <a:xfrm rot="5400000">
          <a:off x="3521116" y="2469824"/>
          <a:ext cx="1674713" cy="1257926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98865BB-A18A-6B41-8991-FBB9976981CA}">
      <dsp:nvSpPr>
        <dsp:cNvPr id="0" name=""/>
        <dsp:cNvSpPr/>
      </dsp:nvSpPr>
      <dsp:spPr>
        <a:xfrm>
          <a:off x="4899627" y="3192438"/>
          <a:ext cx="4993761" cy="90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4.4. Sustained Commitments: Governance &amp; Resources</a:t>
          </a:r>
        </a:p>
      </dsp:txBody>
      <dsp:txXfrm>
        <a:off x="4899627" y="3192438"/>
        <a:ext cx="4993761" cy="904824"/>
      </dsp:txXfrm>
    </dsp:sp>
    <dsp:sp modelId="{22CA28EF-4AE6-2749-9972-AB8233F8DB43}">
      <dsp:nvSpPr>
        <dsp:cNvPr id="0" name=""/>
        <dsp:cNvSpPr/>
      </dsp:nvSpPr>
      <dsp:spPr>
        <a:xfrm>
          <a:off x="4987436" y="3166885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FE88E94-4072-4046-A92A-5F01632730EC}">
      <dsp:nvSpPr>
        <dsp:cNvPr id="0" name=""/>
        <dsp:cNvSpPr/>
      </dsp:nvSpPr>
      <dsp:spPr>
        <a:xfrm rot="5400000">
          <a:off x="3970187" y="3302578"/>
          <a:ext cx="1151113" cy="878972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3B292-2DAB-B347-A44A-5A68C43E53BE}">
      <dsp:nvSpPr>
        <dsp:cNvPr id="0" name=""/>
        <dsp:cNvSpPr/>
      </dsp:nvSpPr>
      <dsp:spPr>
        <a:xfrm>
          <a:off x="1156376" y="1261079"/>
          <a:ext cx="3783238" cy="378323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0EFF3C9-ACF5-D94D-ABD9-C76D01AE5269}">
      <dsp:nvSpPr>
        <dsp:cNvPr id="0" name=""/>
        <dsp:cNvSpPr/>
      </dsp:nvSpPr>
      <dsp:spPr>
        <a:xfrm>
          <a:off x="1913024" y="2017727"/>
          <a:ext cx="2269943" cy="2269943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8FF9827-AC25-B148-BA9C-69AEE8869F54}">
      <dsp:nvSpPr>
        <dsp:cNvPr id="0" name=""/>
        <dsp:cNvSpPr/>
      </dsp:nvSpPr>
      <dsp:spPr>
        <a:xfrm>
          <a:off x="2669672" y="2774374"/>
          <a:ext cx="756647" cy="7566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55F37E0-7A26-9246-8A08-3C2178A94A04}">
      <dsp:nvSpPr>
        <dsp:cNvPr id="0" name=""/>
        <dsp:cNvSpPr/>
      </dsp:nvSpPr>
      <dsp:spPr>
        <a:xfrm>
          <a:off x="5004068" y="132148"/>
          <a:ext cx="4666435" cy="110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4.5. Mainstream FNS into National, Sectoral, Regional and Local Plans and Frameworks</a:t>
          </a:r>
        </a:p>
      </dsp:txBody>
      <dsp:txXfrm>
        <a:off x="5004068" y="132148"/>
        <a:ext cx="4666435" cy="1103444"/>
      </dsp:txXfrm>
    </dsp:sp>
    <dsp:sp modelId="{3E15BEE4-3F2C-364E-B243-A1F91302E217}">
      <dsp:nvSpPr>
        <dsp:cNvPr id="0" name=""/>
        <dsp:cNvSpPr/>
      </dsp:nvSpPr>
      <dsp:spPr>
        <a:xfrm>
          <a:off x="5097250" y="551722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F8ADD31-2084-D64F-80F6-957006F9F275}">
      <dsp:nvSpPr>
        <dsp:cNvPr id="0" name=""/>
        <dsp:cNvSpPr/>
      </dsp:nvSpPr>
      <dsp:spPr>
        <a:xfrm rot="5400000">
          <a:off x="2771504" y="828844"/>
          <a:ext cx="2600345" cy="2047362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376F027-6C40-1941-8093-5564DC5631B5}">
      <dsp:nvSpPr>
        <dsp:cNvPr id="0" name=""/>
        <dsp:cNvSpPr/>
      </dsp:nvSpPr>
      <dsp:spPr>
        <a:xfrm>
          <a:off x="5366815" y="1421148"/>
          <a:ext cx="4289152" cy="110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4.6. Develop FNS - Legislation, Regulations and Guidelines</a:t>
          </a:r>
        </a:p>
      </dsp:txBody>
      <dsp:txXfrm>
        <a:off x="5366815" y="1421148"/>
        <a:ext cx="4289152" cy="1103444"/>
      </dsp:txXfrm>
    </dsp:sp>
    <dsp:sp modelId="{49C145A5-1D47-8F49-860D-A97342F263E3}">
      <dsp:nvSpPr>
        <dsp:cNvPr id="0" name=""/>
        <dsp:cNvSpPr/>
      </dsp:nvSpPr>
      <dsp:spPr>
        <a:xfrm>
          <a:off x="5097250" y="1655166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D1A6DC-73AA-5B45-8114-3B4BADDD7FB4}">
      <dsp:nvSpPr>
        <dsp:cNvPr id="0" name=""/>
        <dsp:cNvSpPr/>
      </dsp:nvSpPr>
      <dsp:spPr>
        <a:xfrm rot="5400000">
          <a:off x="3329658" y="1915075"/>
          <a:ext cx="2026302" cy="1505098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13B37BD-0858-5C4A-8F49-243ADC5386E0}">
      <dsp:nvSpPr>
        <dsp:cNvPr id="0" name=""/>
        <dsp:cNvSpPr/>
      </dsp:nvSpPr>
      <dsp:spPr>
        <a:xfrm>
          <a:off x="5521133" y="2802385"/>
          <a:ext cx="4261042" cy="110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541338" lvl="0" indent="-5413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400" b="1" kern="1200" dirty="0"/>
            <a:t>4.7. Strengthen Framework for Coordination and M&amp;E of FNS - Activities</a:t>
          </a:r>
        </a:p>
      </dsp:txBody>
      <dsp:txXfrm>
        <a:off x="5521133" y="2802385"/>
        <a:ext cx="4261042" cy="1103444"/>
      </dsp:txXfrm>
    </dsp:sp>
    <dsp:sp modelId="{824B6960-79EA-504D-8249-F47432ED19EB}">
      <dsp:nvSpPr>
        <dsp:cNvPr id="0" name=""/>
        <dsp:cNvSpPr/>
      </dsp:nvSpPr>
      <dsp:spPr>
        <a:xfrm>
          <a:off x="5097250" y="2758611"/>
          <a:ext cx="4729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008DE67-707D-8043-B9B9-1382E38B3657}">
      <dsp:nvSpPr>
        <dsp:cNvPr id="0" name=""/>
        <dsp:cNvSpPr/>
      </dsp:nvSpPr>
      <dsp:spPr>
        <a:xfrm rot="5400000">
          <a:off x="3888505" y="3000423"/>
          <a:ext cx="1447719" cy="962834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5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r">
              <a:defRPr sz="1100"/>
            </a:lvl1pPr>
          </a:lstStyle>
          <a:p>
            <a:fld id="{7A4D418C-EB79-4825-BDE8-24532E04563E}" type="datetimeFigureOut">
              <a:rPr lang="en-US" smtClean="0"/>
              <a:pPr/>
              <a:t>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6434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r">
              <a:defRPr sz="1100"/>
            </a:lvl1pPr>
          </a:lstStyle>
          <a:p>
            <a:fld id="{5FE03433-92AD-403D-A290-3B49C7A61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7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r">
              <a:defRPr sz="1100"/>
            </a:lvl1pPr>
          </a:lstStyle>
          <a:p>
            <a:fld id="{587F37AB-BB69-7041-A316-25F5DDF927F0}" type="datetimeFigureOut">
              <a:rPr lang="en-US" smtClean="0"/>
              <a:pPr/>
              <a:t>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0" tIns="45000" rIns="90000" bIns="450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0000" tIns="45000" rIns="90000" bIns="450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r">
              <a:defRPr sz="1100"/>
            </a:lvl1pPr>
          </a:lstStyle>
          <a:p>
            <a:fld id="{B2544392-755B-4A4D-8C2E-6DD3C3E3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2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4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9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3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06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8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A"/>
              <a:t>“Equal distribution of resources = boxes, is NOT enough!”, because the playing field isn’t leveled.”</a:t>
            </a:r>
          </a:p>
          <a:p>
            <a:r>
              <a:rPr lang="en-NA"/>
              <a:t> </a:t>
            </a:r>
          </a:p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77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9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9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1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2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8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673-66B8-4B7C-B727-1D393841AE16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6B83-60C2-497D-A3C6-0FFC01FF96DF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43C4-3523-4AC0-B3FB-6FFAE2ADB54B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CDFB-9F62-42A3-8CA2-417ADB39D570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89F-DBD4-42B3-80DB-858F0FAFA09A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7746-D7D0-43ED-83C8-9CBCAFE2E48D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5FE9-86DC-472C-B80D-F4A27302917F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2408-A1E3-42F6-8996-B0D2D440A91B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24A3-BB45-4D25-91BD-0EA46E501402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2610-D300-4C11-83F5-785EB68235FE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4F32-607A-4DBB-8762-349AC11F7668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9509-2987-44F7-916C-5E9887149AAE}" type="datetime1">
              <a:rPr lang="en-US" smtClean="0"/>
              <a:pPr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5832" y="424882"/>
            <a:ext cx="6867468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34925">
                  <a:noFill/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Office of the Prime Minister</a:t>
            </a:r>
          </a:p>
          <a:p>
            <a:pPr algn="ctr"/>
            <a:endParaRPr lang="en-US" sz="1600" b="1" dirty="0">
              <a:ln w="34925">
                <a:noFill/>
              </a:ln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b="1" dirty="0">
                <a:ln w="34925">
                  <a:noFill/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Regional Validation Workshops: 22 February – 8 March 2021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8266" y="2365270"/>
            <a:ext cx="6867467" cy="26135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34925">
                  <a:noFill/>
                </a:ln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Food and Nutrition Security Policy’s IAP = </a:t>
            </a:r>
          </a:p>
          <a:p>
            <a:pPr algn="ctr"/>
            <a:endParaRPr lang="en-US" sz="2400" b="1" dirty="0">
              <a:ln w="34925">
                <a:noFill/>
              </a:ln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n w="34925">
                  <a:noFill/>
                </a:ln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Implementation Action Plan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103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1 – continues…</a:t>
            </a:r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228459"/>
              </p:ext>
            </p:extLst>
          </p:nvPr>
        </p:nvGraphicFramePr>
        <p:xfrm>
          <a:off x="-485382" y="180636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04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2: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</a:t>
            </a:r>
            <a:r>
              <a:rPr lang="en-GB" sz="3200" b="1" dirty="0"/>
              <a:t>n</a:t>
            </a:r>
            <a:r>
              <a:rPr lang="en-NA" sz="3200" b="1" dirty="0"/>
              <a:t>creased National Food Production for  Domestic Consumption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222E-E41D-B34E-868E-1FE8EA1CF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163" y="1625601"/>
            <a:ext cx="3995822" cy="5232398"/>
          </a:xfrm>
          <a:prstGeom prst="rect">
            <a:avLst/>
          </a:prstGeom>
        </p:spPr>
      </p:pic>
      <p:pic>
        <p:nvPicPr>
          <p:cNvPr id="14" name="Picture 13" descr="A picture containing outdoor, grass, green, vegetable&#10;&#10;Description automatically generated">
            <a:extLst>
              <a:ext uri="{FF2B5EF4-FFF2-40B4-BE49-F238E27FC236}">
                <a16:creationId xmlns:a16="http://schemas.microsoft.com/office/drawing/2014/main" id="{9A43DF18-7B2F-D242-A7E1-01B390BE6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88719"/>
            <a:ext cx="3898899" cy="2599266"/>
          </a:xfrm>
          <a:prstGeom prst="rect">
            <a:avLst/>
          </a:prstGeom>
        </p:spPr>
      </p:pic>
      <p:pic>
        <p:nvPicPr>
          <p:cNvPr id="16" name="Picture 15" descr="A picture containing ground, outdoor, dirt, area&#10;&#10;Description automatically generated">
            <a:extLst>
              <a:ext uri="{FF2B5EF4-FFF2-40B4-BE49-F238E27FC236}">
                <a16:creationId xmlns:a16="http://schemas.microsoft.com/office/drawing/2014/main" id="{83B48D6B-94BF-1048-823A-B89EDF8A2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447" y="2067566"/>
            <a:ext cx="3478552" cy="479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DDB0C-BD64-6C45-9391-38E6EE8493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44" b="1"/>
          <a:stretch/>
        </p:blipFill>
        <p:spPr>
          <a:xfrm rot="16200000">
            <a:off x="3527927" y="3441416"/>
            <a:ext cx="4016784" cy="301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picture containing person, outdoor, vegetable, meal&#10;&#10;Description automatically generated">
            <a:extLst>
              <a:ext uri="{FF2B5EF4-FFF2-40B4-BE49-F238E27FC236}">
                <a16:creationId xmlns:a16="http://schemas.microsoft.com/office/drawing/2014/main" id="{428062F1-CEB2-DA41-B4D3-618A8E6EA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75180"/>
            <a:ext cx="3905001" cy="2599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1987463" y="1544346"/>
            <a:ext cx="444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A" sz="2800" b="1" i="1" spc="300" dirty="0">
                <a:solidFill>
                  <a:schemeClr val="accent5">
                    <a:lumMod val="50000"/>
                  </a:schemeClr>
                </a:solidFill>
              </a:rPr>
              <a:t>    Rural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5F9A3-5837-2E4B-A5CA-23621DA5F8B8}"/>
              </a:ext>
            </a:extLst>
          </p:cNvPr>
          <p:cNvSpPr txBox="1"/>
          <p:nvPr/>
        </p:nvSpPr>
        <p:spPr>
          <a:xfrm>
            <a:off x="3813182" y="1564467"/>
            <a:ext cx="205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A" sz="2800" b="1" i="1" spc="300" dirty="0">
                <a:solidFill>
                  <a:schemeClr val="accent5">
                    <a:lumMod val="50000"/>
                  </a:schemeClr>
                </a:solidFill>
              </a:rPr>
              <a:t>&amp;  Urban</a:t>
            </a:r>
          </a:p>
        </p:txBody>
      </p:sp>
      <p:pic>
        <p:nvPicPr>
          <p:cNvPr id="5" name="Picture 4" descr="A picture containing plant, outdoor, vegetable, garden&#10;&#10;Description automatically generated">
            <a:extLst>
              <a:ext uri="{FF2B5EF4-FFF2-40B4-BE49-F238E27FC236}">
                <a16:creationId xmlns:a16="http://schemas.microsoft.com/office/drawing/2014/main" id="{947A59BA-1CCC-9447-AB4D-BA98C1CC93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737"/>
          <a:stretch/>
        </p:blipFill>
        <p:spPr>
          <a:xfrm>
            <a:off x="6308203" y="1544347"/>
            <a:ext cx="2938584" cy="539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6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2: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</a:t>
            </a:r>
            <a:r>
              <a:rPr lang="en-GB" sz="3200" b="1" dirty="0"/>
              <a:t>n</a:t>
            </a:r>
            <a:r>
              <a:rPr lang="en-NA" sz="3200" b="1" dirty="0"/>
              <a:t>creased National Food Production for  Domestic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45587"/>
              </p:ext>
            </p:extLst>
          </p:nvPr>
        </p:nvGraphicFramePr>
        <p:xfrm>
          <a:off x="-949124" y="177518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31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2: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</a:t>
            </a:r>
            <a:r>
              <a:rPr lang="en-GB" sz="3200" b="1" dirty="0"/>
              <a:t>n</a:t>
            </a:r>
            <a:r>
              <a:rPr lang="en-NA" sz="3200" b="1" dirty="0"/>
              <a:t>creased National Food Production for  Domestic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8E6A8-E786-2D4F-A3EB-D17524E5053F}"/>
              </a:ext>
            </a:extLst>
          </p:cNvPr>
          <p:cNvSpPr/>
          <p:nvPr/>
        </p:nvSpPr>
        <p:spPr>
          <a:xfrm>
            <a:off x="0" y="1745717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88" indent="-1246188">
              <a:spcAft>
                <a:spcPts val="600"/>
              </a:spcAft>
            </a:pPr>
            <a:r>
              <a:rPr lang="en-NA" sz="2800" b="1" dirty="0"/>
              <a:t>Strategy 2.1. </a:t>
            </a:r>
          </a:p>
          <a:p>
            <a:pPr marL="11113"/>
            <a:r>
              <a:rPr lang="en-NA" sz="2400" b="1" dirty="0"/>
              <a:t>Strengthen local production (safe &amp; nutritious), esp. smallhold farmers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653E0-D533-F140-990A-131ACC91D89E}"/>
              </a:ext>
            </a:extLst>
          </p:cNvPr>
          <p:cNvSpPr txBox="1"/>
          <p:nvPr/>
        </p:nvSpPr>
        <p:spPr>
          <a:xfrm>
            <a:off x="142168" y="2794417"/>
            <a:ext cx="8859664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2.1.1.</a:t>
            </a:r>
          </a:p>
          <a:p>
            <a:pPr marL="311150" indent="-173038"/>
            <a:r>
              <a:rPr lang="en-GB" sz="2400" dirty="0">
                <a:solidFill>
                  <a:srgbClr val="2360C9"/>
                </a:solidFill>
              </a:rPr>
              <a:t>Enhance use of </a:t>
            </a:r>
            <a:r>
              <a:rPr lang="en-GB" sz="2400" b="1" dirty="0">
                <a:solidFill>
                  <a:srgbClr val="2360C9"/>
                </a:solidFill>
              </a:rPr>
              <a:t>sustainable agricultural technology --&gt;</a:t>
            </a:r>
            <a:r>
              <a:rPr lang="en-GB" sz="2400" dirty="0">
                <a:solidFill>
                  <a:srgbClr val="2360C9"/>
                </a:solidFill>
              </a:rPr>
              <a:t> production, processing, storage + handling of bio-fortifie</a:t>
            </a:r>
            <a:r>
              <a:rPr lang="en-GB" sz="2400" b="1" dirty="0">
                <a:solidFill>
                  <a:srgbClr val="2360C9"/>
                </a:solidFill>
              </a:rPr>
              <a:t>d</a:t>
            </a:r>
            <a:r>
              <a:rPr lang="en-GB" sz="2400" dirty="0">
                <a:solidFill>
                  <a:srgbClr val="2360C9"/>
                </a:solidFill>
              </a:rPr>
              <a:t> &amp; nutrient-rich food.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916FC-F789-A540-B678-9937118EC07E}"/>
              </a:ext>
            </a:extLst>
          </p:cNvPr>
          <p:cNvSpPr txBox="1"/>
          <p:nvPr/>
        </p:nvSpPr>
        <p:spPr>
          <a:xfrm>
            <a:off x="4696672" y="4279440"/>
            <a:ext cx="4649751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2.1.3.</a:t>
            </a:r>
          </a:p>
          <a:p>
            <a:pPr marL="276225" indent="-46038"/>
            <a:r>
              <a:rPr lang="en-GB" sz="2400" dirty="0">
                <a:solidFill>
                  <a:srgbClr val="2360C9"/>
                </a:solidFill>
              </a:rPr>
              <a:t>Promote </a:t>
            </a:r>
            <a:r>
              <a:rPr lang="en-GB" sz="2400" b="1" dirty="0">
                <a:solidFill>
                  <a:srgbClr val="2360C9"/>
                </a:solidFill>
              </a:rPr>
              <a:t>climate-smart</a:t>
            </a:r>
            <a:r>
              <a:rPr lang="en-GB" sz="2400" dirty="0">
                <a:solidFill>
                  <a:srgbClr val="2360C9"/>
                </a:solidFill>
              </a:rPr>
              <a:t> </a:t>
            </a:r>
            <a:r>
              <a:rPr lang="en-GB" sz="2400" b="1" dirty="0">
                <a:solidFill>
                  <a:srgbClr val="2360C9"/>
                </a:solidFill>
              </a:rPr>
              <a:t>agriculture</a:t>
            </a:r>
            <a:r>
              <a:rPr lang="en-GB" sz="2400" dirty="0">
                <a:solidFill>
                  <a:srgbClr val="2360C9"/>
                </a:solidFill>
              </a:rPr>
              <a:t> and </a:t>
            </a:r>
            <a:r>
              <a:rPr lang="en-GB" sz="2400" b="1" dirty="0">
                <a:solidFill>
                  <a:srgbClr val="2360C9"/>
                </a:solidFill>
              </a:rPr>
              <a:t>conservation</a:t>
            </a:r>
            <a:r>
              <a:rPr lang="en-GB" sz="2400" dirty="0">
                <a:solidFill>
                  <a:srgbClr val="2360C9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D01BA-2DC5-5A4D-8BF5-26DB2E4FA6CF}"/>
              </a:ext>
            </a:extLst>
          </p:cNvPr>
          <p:cNvSpPr txBox="1"/>
          <p:nvPr/>
        </p:nvSpPr>
        <p:spPr>
          <a:xfrm>
            <a:off x="142168" y="5436216"/>
            <a:ext cx="9056434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2.1.4.</a:t>
            </a:r>
          </a:p>
          <a:p>
            <a:pPr marL="311150" indent="-173038"/>
            <a:r>
              <a:rPr lang="en-GB" sz="2400" dirty="0">
                <a:solidFill>
                  <a:srgbClr val="2360C9"/>
                </a:solidFill>
              </a:rPr>
              <a:t>Strengthen agric. input -</a:t>
            </a:r>
            <a:r>
              <a:rPr lang="en-GB" sz="2400" dirty="0">
                <a:solidFill>
                  <a:srgbClr val="2360C9"/>
                </a:solidFill>
                <a:sym typeface="Wingdings" pitchFamily="2" charset="2"/>
              </a:rPr>
              <a:t>-&gt;</a:t>
            </a:r>
            <a:r>
              <a:rPr lang="en-GB" sz="2400" dirty="0">
                <a:solidFill>
                  <a:srgbClr val="2360C9"/>
                </a:solidFill>
              </a:rPr>
              <a:t> </a:t>
            </a:r>
            <a:r>
              <a:rPr lang="en-GB" sz="2400" b="1" dirty="0">
                <a:solidFill>
                  <a:srgbClr val="2360C9"/>
                </a:solidFill>
              </a:rPr>
              <a:t>enhance growth + food diversification </a:t>
            </a:r>
            <a:r>
              <a:rPr lang="en-GB" sz="2400" dirty="0">
                <a:solidFill>
                  <a:srgbClr val="2360C9"/>
                </a:solidFill>
              </a:rPr>
              <a:t>for </a:t>
            </a:r>
            <a:r>
              <a:rPr lang="en-GB" sz="2400" b="1" dirty="0">
                <a:solidFill>
                  <a:srgbClr val="2360C9"/>
                </a:solidFill>
              </a:rPr>
              <a:t>smallholder farmers </a:t>
            </a:r>
            <a:r>
              <a:rPr lang="en-GB" sz="2400" dirty="0">
                <a:solidFill>
                  <a:srgbClr val="2360C9"/>
                </a:solidFill>
              </a:rPr>
              <a:t>that can still not afford agriculture input.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432062-F027-B942-8548-A3874E817F61}"/>
              </a:ext>
            </a:extLst>
          </p:cNvPr>
          <p:cNvSpPr/>
          <p:nvPr/>
        </p:nvSpPr>
        <p:spPr>
          <a:xfrm>
            <a:off x="6313234" y="1557260"/>
            <a:ext cx="2743200" cy="6463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400" b="1" dirty="0">
                <a:solidFill>
                  <a:srgbClr val="005933"/>
                </a:solidFill>
              </a:rPr>
              <a:t>pages  19 - 20</a:t>
            </a: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00AD38E5-EE17-F04D-9BDE-1D372576C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452" y="4020394"/>
            <a:ext cx="2547933" cy="174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2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2: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</a:t>
            </a:r>
            <a:r>
              <a:rPr lang="en-GB" sz="3200" b="1" dirty="0"/>
              <a:t>n</a:t>
            </a:r>
            <a:r>
              <a:rPr lang="en-NA" sz="3200" b="1" dirty="0"/>
              <a:t>creased National Food Production for  Domestic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8E6A8-E786-2D4F-A3EB-D17524E5053F}"/>
              </a:ext>
            </a:extLst>
          </p:cNvPr>
          <p:cNvSpPr/>
          <p:nvPr/>
        </p:nvSpPr>
        <p:spPr>
          <a:xfrm>
            <a:off x="170349" y="2206231"/>
            <a:ext cx="80907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88" indent="-1246188">
              <a:spcAft>
                <a:spcPts val="600"/>
              </a:spcAft>
            </a:pPr>
            <a:r>
              <a:rPr lang="en-NA" sz="2800" b="1" dirty="0"/>
              <a:t>Strategy 2.2.  </a:t>
            </a:r>
          </a:p>
          <a:p>
            <a:pPr marL="2678113" indent="-2320925">
              <a:spcAft>
                <a:spcPts val="600"/>
              </a:spcAft>
            </a:pPr>
            <a:r>
              <a:rPr lang="en-NA" sz="2400" b="1" dirty="0"/>
              <a:t>Household-level: Improve physical &amp; economic access to safe + nutritious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653E0-D533-F140-990A-131ACC91D89E}"/>
              </a:ext>
            </a:extLst>
          </p:cNvPr>
          <p:cNvSpPr txBox="1"/>
          <p:nvPr/>
        </p:nvSpPr>
        <p:spPr>
          <a:xfrm>
            <a:off x="444870" y="3686780"/>
            <a:ext cx="885966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2.2.2.</a:t>
            </a:r>
          </a:p>
          <a:p>
            <a:pPr marL="311150" indent="-173038"/>
            <a:r>
              <a:rPr lang="en-GB" sz="2400" dirty="0">
                <a:solidFill>
                  <a:srgbClr val="2360C9"/>
                </a:solidFill>
              </a:rPr>
              <a:t>Support </a:t>
            </a:r>
            <a:r>
              <a:rPr lang="en-GB" sz="2400" b="1" dirty="0">
                <a:solidFill>
                  <a:srgbClr val="2360C9"/>
                </a:solidFill>
              </a:rPr>
              <a:t>income generating activities </a:t>
            </a:r>
            <a:r>
              <a:rPr lang="en-GB" sz="2400" dirty="0">
                <a:solidFill>
                  <a:srgbClr val="2360C9"/>
                </a:solidFill>
              </a:rPr>
              <a:t>of </a:t>
            </a:r>
            <a:r>
              <a:rPr lang="en-GB" sz="2400" b="1" dirty="0">
                <a:solidFill>
                  <a:srgbClr val="2360C9"/>
                </a:solidFill>
              </a:rPr>
              <a:t>food insecure households </a:t>
            </a:r>
            <a:r>
              <a:rPr lang="en-GB" sz="2400" dirty="0">
                <a:solidFill>
                  <a:srgbClr val="2360C9"/>
                </a:solidFill>
              </a:rPr>
              <a:t>via  </a:t>
            </a:r>
            <a:r>
              <a:rPr lang="en-GB" sz="2400" dirty="0" err="1">
                <a:solidFill>
                  <a:srgbClr val="2360C9"/>
                </a:solidFill>
              </a:rPr>
              <a:t>agro</a:t>
            </a:r>
            <a:r>
              <a:rPr lang="en-GB" sz="2400" dirty="0">
                <a:solidFill>
                  <a:srgbClr val="2360C9"/>
                </a:solidFill>
              </a:rPr>
              <a:t>-processing + small scale agricultural technologies.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916FC-F789-A540-B678-9937118EC07E}"/>
              </a:ext>
            </a:extLst>
          </p:cNvPr>
          <p:cNvSpPr txBox="1"/>
          <p:nvPr/>
        </p:nvSpPr>
        <p:spPr>
          <a:xfrm>
            <a:off x="444870" y="5170025"/>
            <a:ext cx="885966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2.2.5.</a:t>
            </a:r>
          </a:p>
          <a:p>
            <a:pPr marL="403225" indent="-173038"/>
            <a:r>
              <a:rPr lang="en-GB" sz="2400" dirty="0">
                <a:solidFill>
                  <a:srgbClr val="2360C9"/>
                </a:solidFill>
              </a:rPr>
              <a:t>Promote/support </a:t>
            </a:r>
            <a:r>
              <a:rPr lang="en-GB" sz="2400" b="1" dirty="0">
                <a:solidFill>
                  <a:srgbClr val="2360C9"/>
                </a:solidFill>
              </a:rPr>
              <a:t>local food processing </a:t>
            </a:r>
            <a:r>
              <a:rPr lang="en-GB" sz="2400" dirty="0">
                <a:solidFill>
                  <a:srgbClr val="2360C9"/>
                </a:solidFill>
              </a:rPr>
              <a:t>&amp; </a:t>
            </a:r>
            <a:r>
              <a:rPr lang="en-GB" sz="2400" b="1" dirty="0">
                <a:solidFill>
                  <a:srgbClr val="2360C9"/>
                </a:solidFill>
              </a:rPr>
              <a:t>value addition </a:t>
            </a:r>
            <a:r>
              <a:rPr lang="en-GB" sz="2400" dirty="0">
                <a:solidFill>
                  <a:srgbClr val="2360C9"/>
                </a:solidFill>
              </a:rPr>
              <a:t>at household and community level.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6DEA02-8058-0C4D-B29C-26F8F0848BD0}"/>
              </a:ext>
            </a:extLst>
          </p:cNvPr>
          <p:cNvSpPr/>
          <p:nvPr/>
        </p:nvSpPr>
        <p:spPr>
          <a:xfrm>
            <a:off x="6313234" y="1562787"/>
            <a:ext cx="2743200" cy="6463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400" b="1" dirty="0">
                <a:solidFill>
                  <a:srgbClr val="005933"/>
                </a:solidFill>
              </a:rPr>
              <a:t>pages  21 - 22</a:t>
            </a:r>
          </a:p>
        </p:txBody>
      </p:sp>
    </p:spTree>
    <p:extLst>
      <p:ext uri="{BB962C8B-B14F-4D97-AF65-F5344CB8AC3E}">
        <p14:creationId xmlns:p14="http://schemas.microsoft.com/office/powerpoint/2010/main" val="561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2: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</a:t>
            </a:r>
            <a:r>
              <a:rPr lang="en-GB" sz="3200" b="1" dirty="0"/>
              <a:t>n</a:t>
            </a:r>
            <a:r>
              <a:rPr lang="en-NA" sz="3200" b="1" dirty="0"/>
              <a:t>creased National Food Production for  Domestic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8E6A8-E786-2D4F-A3EB-D17524E5053F}"/>
              </a:ext>
            </a:extLst>
          </p:cNvPr>
          <p:cNvSpPr/>
          <p:nvPr/>
        </p:nvSpPr>
        <p:spPr>
          <a:xfrm>
            <a:off x="87566" y="1674760"/>
            <a:ext cx="80907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88" indent="-1246188">
              <a:spcAft>
                <a:spcPts val="600"/>
              </a:spcAft>
            </a:pPr>
            <a:r>
              <a:rPr lang="en-NA" sz="2800" b="1" dirty="0"/>
              <a:t>Strategy 2.2. </a:t>
            </a:r>
            <a:r>
              <a:rPr lang="en-NA" sz="2000" b="1" dirty="0"/>
              <a:t>cont.</a:t>
            </a:r>
            <a:endParaRPr lang="en-NA" sz="2800" b="1" dirty="0"/>
          </a:p>
          <a:p>
            <a:pPr marL="2678113" indent="-2320925">
              <a:spcAft>
                <a:spcPts val="600"/>
              </a:spcAft>
            </a:pPr>
            <a:r>
              <a:rPr lang="en-NA" sz="2400" b="1" dirty="0"/>
              <a:t>Household-level: Improve physical &amp; economic access to safe + nutritious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653E0-D533-F140-990A-131ACC91D89E}"/>
              </a:ext>
            </a:extLst>
          </p:cNvPr>
          <p:cNvSpPr txBox="1"/>
          <p:nvPr/>
        </p:nvSpPr>
        <p:spPr>
          <a:xfrm>
            <a:off x="765441" y="3416753"/>
            <a:ext cx="5149222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2.2.6.</a:t>
            </a:r>
          </a:p>
          <a:p>
            <a:pPr marL="311150" indent="-173038"/>
            <a:r>
              <a:rPr lang="en-GB" sz="2400" dirty="0">
                <a:solidFill>
                  <a:srgbClr val="2360C9"/>
                </a:solidFill>
              </a:rPr>
              <a:t>Promote </a:t>
            </a:r>
            <a:r>
              <a:rPr lang="en-GB" sz="2400" u="sng" dirty="0">
                <a:solidFill>
                  <a:srgbClr val="2360C9"/>
                </a:solidFill>
              </a:rPr>
              <a:t>production</a:t>
            </a:r>
            <a:r>
              <a:rPr lang="en-GB" sz="2400" dirty="0">
                <a:solidFill>
                  <a:srgbClr val="2360C9"/>
                </a:solidFill>
              </a:rPr>
              <a:t> and </a:t>
            </a:r>
            <a:r>
              <a:rPr lang="en-GB" sz="2400" u="sng" dirty="0">
                <a:solidFill>
                  <a:srgbClr val="2360C9"/>
                </a:solidFill>
              </a:rPr>
              <a:t>consumption</a:t>
            </a:r>
            <a:r>
              <a:rPr lang="en-GB" sz="2400" dirty="0">
                <a:solidFill>
                  <a:srgbClr val="2360C9"/>
                </a:solidFill>
              </a:rPr>
              <a:t> of </a:t>
            </a:r>
            <a:r>
              <a:rPr lang="en-GB" sz="2400" b="1" dirty="0">
                <a:solidFill>
                  <a:srgbClr val="2360C9"/>
                </a:solidFill>
              </a:rPr>
              <a:t>indigenous foods </a:t>
            </a:r>
            <a:r>
              <a:rPr lang="en-GB" sz="2400" dirty="0">
                <a:solidFill>
                  <a:srgbClr val="2360C9"/>
                </a:solidFill>
              </a:rPr>
              <a:t>to </a:t>
            </a:r>
          </a:p>
          <a:p>
            <a:pPr marL="311150" indent="-173038"/>
            <a:r>
              <a:rPr lang="en-GB" sz="2400" b="1" dirty="0">
                <a:solidFill>
                  <a:srgbClr val="2360C9"/>
                </a:solidFill>
              </a:rPr>
              <a:t>	enhance</a:t>
            </a:r>
            <a:r>
              <a:rPr lang="en-GB" sz="2400" dirty="0">
                <a:solidFill>
                  <a:srgbClr val="2360C9"/>
                </a:solidFill>
              </a:rPr>
              <a:t> </a:t>
            </a:r>
            <a:r>
              <a:rPr lang="en-GB" sz="2400" b="1" dirty="0">
                <a:solidFill>
                  <a:srgbClr val="2360C9"/>
                </a:solidFill>
              </a:rPr>
              <a:t>diet diversification</a:t>
            </a:r>
            <a:r>
              <a:rPr lang="en-GB" sz="2400" dirty="0">
                <a:solidFill>
                  <a:srgbClr val="2360C9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916FC-F789-A540-B678-9937118EC07E}"/>
              </a:ext>
            </a:extLst>
          </p:cNvPr>
          <p:cNvSpPr txBox="1"/>
          <p:nvPr/>
        </p:nvSpPr>
        <p:spPr>
          <a:xfrm>
            <a:off x="284336" y="5444193"/>
            <a:ext cx="885966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2.2.7.</a:t>
            </a:r>
          </a:p>
          <a:p>
            <a:pPr marL="357188" indent="-219075"/>
            <a:r>
              <a:rPr lang="en-GB" sz="2400" dirty="0">
                <a:solidFill>
                  <a:srgbClr val="2360C9"/>
                </a:solidFill>
              </a:rPr>
              <a:t>Scale up the </a:t>
            </a:r>
            <a:r>
              <a:rPr lang="en-GB" sz="2400" b="1" dirty="0">
                <a:solidFill>
                  <a:srgbClr val="2360C9"/>
                </a:solidFill>
              </a:rPr>
              <a:t>urban</a:t>
            </a:r>
            <a:r>
              <a:rPr lang="en-GB" sz="2400" dirty="0">
                <a:solidFill>
                  <a:srgbClr val="2360C9"/>
                </a:solidFill>
              </a:rPr>
              <a:t> and </a:t>
            </a:r>
            <a:r>
              <a:rPr lang="en-GB" sz="2400" b="1" dirty="0">
                <a:solidFill>
                  <a:srgbClr val="2360C9"/>
                </a:solidFill>
              </a:rPr>
              <a:t>peri- urban horticulture </a:t>
            </a:r>
            <a:r>
              <a:rPr lang="en-GB" sz="2400" dirty="0">
                <a:solidFill>
                  <a:srgbClr val="2360C9"/>
                </a:solidFill>
              </a:rPr>
              <a:t>programme. </a:t>
            </a:r>
            <a:endParaRPr lang="en-GB" sz="3200" dirty="0">
              <a:solidFill>
                <a:srgbClr val="2360C9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6DEA02-8058-0C4D-B29C-26F8F0848BD0}"/>
              </a:ext>
            </a:extLst>
          </p:cNvPr>
          <p:cNvSpPr/>
          <p:nvPr/>
        </p:nvSpPr>
        <p:spPr>
          <a:xfrm>
            <a:off x="7083706" y="1562787"/>
            <a:ext cx="1972727" cy="6463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400" b="1" dirty="0">
                <a:solidFill>
                  <a:srgbClr val="005933"/>
                </a:solidFill>
              </a:rPr>
              <a:t>page  23</a:t>
            </a:r>
          </a:p>
        </p:txBody>
      </p:sp>
      <p:pic>
        <p:nvPicPr>
          <p:cNvPr id="5" name="Picture 4" descr="A picture containing plant, outdoor object&#10;&#10;Description automatically generated">
            <a:extLst>
              <a:ext uri="{FF2B5EF4-FFF2-40B4-BE49-F238E27FC236}">
                <a16:creationId xmlns:a16="http://schemas.microsoft.com/office/drawing/2014/main" id="{1C3FC324-9802-0E4B-B948-DD21E6A95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6627" y="3111092"/>
            <a:ext cx="3169806" cy="237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6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2 – continues…</a:t>
            </a:r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</a:t>
            </a:r>
            <a:r>
              <a:rPr lang="en-GB" sz="3200" b="1" dirty="0"/>
              <a:t>n</a:t>
            </a:r>
            <a:r>
              <a:rPr lang="en-NA" sz="3200" b="1" dirty="0"/>
              <a:t>creased National Food Production for  Domestic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058379"/>
              </p:ext>
            </p:extLst>
          </p:nvPr>
        </p:nvGraphicFramePr>
        <p:xfrm>
          <a:off x="-485382" y="180636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44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3: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Prevalence of Stunting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8734B-7CAC-0B4F-B4EF-B2FC4FF05EA5}"/>
              </a:ext>
            </a:extLst>
          </p:cNvPr>
          <p:cNvSpPr/>
          <p:nvPr/>
        </p:nvSpPr>
        <p:spPr>
          <a:xfrm>
            <a:off x="-291600" y="2506744"/>
            <a:ext cx="3744599" cy="327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25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 panose="020B0502020104020203" pitchFamily="34" charset="77"/>
                <a:ea typeface="함초롬돋움"/>
                <a:cs typeface="Arial" panose="020B0604020202020204" pitchFamily="34" charset="0"/>
              </a:rPr>
              <a:t>In Namibia, </a:t>
            </a:r>
          </a:p>
          <a:p>
            <a:pPr algn="ctr">
              <a:lnSpc>
                <a:spcPct val="115000"/>
              </a:lnSpc>
              <a:spcAft>
                <a:spcPts val="225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 panose="020B0502020104020203" pitchFamily="34" charset="77"/>
                <a:ea typeface="함초롬돋움"/>
                <a:cs typeface="Arial" panose="020B0604020202020204" pitchFamily="34" charset="0"/>
              </a:rPr>
              <a:t>¼ of all Children</a:t>
            </a:r>
          </a:p>
          <a:p>
            <a:pPr algn="ctr">
              <a:lnSpc>
                <a:spcPct val="115000"/>
              </a:lnSpc>
              <a:spcAft>
                <a:spcPts val="225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 panose="020B0502020104020203" pitchFamily="34" charset="77"/>
                <a:ea typeface="함초롬돋움"/>
                <a:cs typeface="Arial" panose="020B0604020202020204" pitchFamily="34" charset="0"/>
              </a:rPr>
              <a:t>are stunted!</a:t>
            </a:r>
            <a:endParaRPr lang="en-NA" sz="2100" dirty="0">
              <a:solidFill>
                <a:schemeClr val="bg1"/>
              </a:solidFill>
              <a:latin typeface="Calibri" panose="020F0502020204030204" pitchFamily="34" charset="0"/>
              <a:ea typeface="함초롬돋움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id="{F5FB841B-EAE4-4D4D-996D-C2A432744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39" y="2536382"/>
            <a:ext cx="4999628" cy="1609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D964D-A78E-3C46-8FC4-15BC707019AA}"/>
              </a:ext>
            </a:extLst>
          </p:cNvPr>
          <p:cNvSpPr txBox="1"/>
          <p:nvPr/>
        </p:nvSpPr>
        <p:spPr>
          <a:xfrm>
            <a:off x="3672355" y="1746901"/>
            <a:ext cx="522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A" sz="3600" b="1" spc="225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Effects  of  STUNTING</a:t>
            </a:r>
            <a:endParaRPr lang="en-NA" sz="1500" b="1" spc="225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A picture containing animal, fruit&#10;&#10;Description automatically generated">
            <a:extLst>
              <a:ext uri="{FF2B5EF4-FFF2-40B4-BE49-F238E27FC236}">
                <a16:creationId xmlns:a16="http://schemas.microsoft.com/office/drawing/2014/main" id="{F5CE2C36-85E8-8743-A1A5-BA6BD1683C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9599" r="8729" b="26881"/>
          <a:stretch/>
        </p:blipFill>
        <p:spPr>
          <a:xfrm>
            <a:off x="3588321" y="4289479"/>
            <a:ext cx="5671110" cy="25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5A3F-0DFA-CB4A-8543-83278227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D7E33-EB8B-4841-81AA-F5AC6AC3C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482"/>
            <a:ext cx="9144010" cy="4125036"/>
          </a:xfrm>
        </p:spPr>
      </p:pic>
    </p:spTree>
    <p:extLst>
      <p:ext uri="{BB962C8B-B14F-4D97-AF65-F5344CB8AC3E}">
        <p14:creationId xmlns:p14="http://schemas.microsoft.com/office/powerpoint/2010/main" val="109070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AF2-28A4-754E-9C07-05D5527E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E121-E028-4542-A3E2-402076A3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A"/>
          </a:p>
        </p:txBody>
      </p:sp>
      <p:pic>
        <p:nvPicPr>
          <p:cNvPr id="4" name="Picture 3" descr="Stunting: What it is and what it means | Concern Worldwide U.S.">
            <a:extLst>
              <a:ext uri="{FF2B5EF4-FFF2-40B4-BE49-F238E27FC236}">
                <a16:creationId xmlns:a16="http://schemas.microsoft.com/office/drawing/2014/main" id="{F6568A35-A5B8-0D47-B8E8-20C17FA552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5" y="274638"/>
            <a:ext cx="7731889" cy="630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89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5832" y="424882"/>
            <a:ext cx="6867468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34925">
                  <a:noFill/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Office of the Prime Minister</a:t>
            </a:r>
          </a:p>
          <a:p>
            <a:pPr algn="ctr"/>
            <a:endParaRPr lang="en-US" sz="1600" b="1" dirty="0">
              <a:ln w="34925">
                <a:noFill/>
              </a:ln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b="1" dirty="0">
                <a:ln w="34925">
                  <a:noFill/>
                </a:ln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Regional Validation Workshops: 22 February – 8 March 2021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2200953"/>
            <a:ext cx="88596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A" sz="3600" b="1" dirty="0"/>
              <a:t>IAP Structure &amp; Content:</a:t>
            </a:r>
          </a:p>
          <a:p>
            <a:endParaRPr lang="en-NA" dirty="0"/>
          </a:p>
          <a:p>
            <a:pPr marL="622300" indent="-265113">
              <a:spcBef>
                <a:spcPts val="1200"/>
              </a:spcBef>
              <a:buFont typeface="Wingdings" pitchFamily="2" charset="2"/>
              <a:buChar char="Ø"/>
            </a:pPr>
            <a:r>
              <a:rPr lang="en-NA" sz="2400" b="1" dirty="0"/>
              <a:t>Policy Objectives </a:t>
            </a:r>
            <a:r>
              <a:rPr lang="en-NA" sz="2400" dirty="0"/>
              <a:t>&amp; </a:t>
            </a:r>
            <a:r>
              <a:rPr lang="en-NA" sz="2400" b="1" u="sng" dirty="0"/>
              <a:t>Strategies</a:t>
            </a:r>
            <a:r>
              <a:rPr lang="en-NA" sz="2400" u="sng" dirty="0"/>
              <a:t> </a:t>
            </a:r>
            <a:r>
              <a:rPr lang="en-NA" sz="2400" dirty="0"/>
              <a:t>per Objective</a:t>
            </a:r>
          </a:p>
          <a:p>
            <a:pPr marL="622300" indent="-265113">
              <a:spcBef>
                <a:spcPts val="1800"/>
              </a:spcBef>
              <a:buFont typeface="Wingdings" pitchFamily="2" charset="2"/>
              <a:buChar char="Ø"/>
            </a:pPr>
            <a:r>
              <a:rPr lang="en-NA" sz="2400" dirty="0"/>
              <a:t>Detailed Information on </a:t>
            </a:r>
            <a:r>
              <a:rPr lang="en-NA" sz="2400" b="1" dirty="0"/>
              <a:t>Activities</a:t>
            </a:r>
            <a:r>
              <a:rPr lang="en-NA" sz="2400" dirty="0"/>
              <a:t> per Strategy</a:t>
            </a:r>
          </a:p>
          <a:p>
            <a:pPr marL="622300" indent="-265113">
              <a:spcBef>
                <a:spcPts val="1800"/>
              </a:spcBef>
              <a:buFont typeface="Wingdings" pitchFamily="2" charset="2"/>
              <a:buChar char="Ø"/>
            </a:pPr>
            <a:r>
              <a:rPr lang="en-NA" sz="2400" b="1" dirty="0"/>
              <a:t>Outputs</a:t>
            </a:r>
            <a:r>
              <a:rPr lang="en-NA" sz="2400" dirty="0"/>
              <a:t> &amp;</a:t>
            </a:r>
            <a:r>
              <a:rPr lang="en-NA" sz="2400" b="1" dirty="0"/>
              <a:t> Output Indicators</a:t>
            </a:r>
            <a:r>
              <a:rPr lang="en-NA" sz="2400" dirty="0"/>
              <a:t>, as well as </a:t>
            </a:r>
            <a:r>
              <a:rPr lang="en-NA" sz="2400" b="1" dirty="0"/>
              <a:t>Baseline Indicators</a:t>
            </a:r>
          </a:p>
          <a:p>
            <a:pPr marL="622300" indent="-265113">
              <a:spcBef>
                <a:spcPts val="1800"/>
              </a:spcBef>
              <a:buFont typeface="Wingdings" pitchFamily="2" charset="2"/>
              <a:buChar char="Ø"/>
            </a:pPr>
            <a:r>
              <a:rPr lang="en-NA" sz="2400" b="1" dirty="0"/>
              <a:t>5-year Timelines</a:t>
            </a:r>
            <a:r>
              <a:rPr lang="en-NA" sz="2400" dirty="0"/>
              <a:t>, incl. </a:t>
            </a:r>
            <a:r>
              <a:rPr lang="en-NA" sz="2400" b="1" dirty="0"/>
              <a:t>Target Indicators </a:t>
            </a:r>
            <a:r>
              <a:rPr lang="en-NA" sz="2400" dirty="0"/>
              <a:t>&amp; </a:t>
            </a:r>
            <a:r>
              <a:rPr lang="en-NA" sz="2400" b="1" dirty="0"/>
              <a:t>Budgets</a:t>
            </a:r>
            <a:r>
              <a:rPr lang="en-NA" sz="2400" dirty="0"/>
              <a:t> per year</a:t>
            </a:r>
          </a:p>
          <a:p>
            <a:pPr marL="622300" indent="-265113">
              <a:spcBef>
                <a:spcPts val="1800"/>
              </a:spcBef>
              <a:buFont typeface="Wingdings" pitchFamily="2" charset="2"/>
              <a:buChar char="Ø"/>
            </a:pPr>
            <a:r>
              <a:rPr lang="en-NA" sz="2400" b="1" dirty="0"/>
              <a:t>Lead Implementers </a:t>
            </a:r>
            <a:r>
              <a:rPr lang="en-NA" sz="2400" dirty="0"/>
              <a:t>+ Core</a:t>
            </a:r>
            <a:r>
              <a:rPr lang="en-NA" sz="2400" b="1" dirty="0"/>
              <a:t> </a:t>
            </a:r>
            <a:r>
              <a:rPr lang="en-NA" sz="2400" dirty="0"/>
              <a:t>Implementing</a:t>
            </a:r>
            <a:r>
              <a:rPr lang="en-NA" sz="2400" b="1" dirty="0"/>
              <a:t> Partner Institutions</a:t>
            </a:r>
            <a:r>
              <a:rPr lang="en-NA" dirty="0"/>
              <a:t> </a:t>
            </a: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11855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3: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Prevalence of Stunting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241077"/>
              </p:ext>
            </p:extLst>
          </p:nvPr>
        </p:nvGraphicFramePr>
        <p:xfrm>
          <a:off x="-949124" y="177518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52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07E4-CD9F-354C-90FB-353BB3D0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9" y="122238"/>
            <a:ext cx="8657862" cy="596094"/>
          </a:xfrm>
        </p:spPr>
        <p:txBody>
          <a:bodyPr>
            <a:normAutofit fontScale="90000"/>
          </a:bodyPr>
          <a:lstStyle/>
          <a:p>
            <a:r>
              <a:rPr lang="en-NA" b="1" dirty="0"/>
              <a:t>Why support to women/girls?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907B91-AC33-654D-BB96-6804EC7FBB86}"/>
              </a:ext>
            </a:extLst>
          </p:cNvPr>
          <p:cNvSpPr txBox="1">
            <a:spLocks/>
          </p:cNvSpPr>
          <p:nvPr/>
        </p:nvSpPr>
        <p:spPr>
          <a:xfrm>
            <a:off x="395469" y="870732"/>
            <a:ext cx="8657862" cy="4893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600"/>
              </a:spcAft>
            </a:pPr>
            <a:r>
              <a:rPr lang="en-NA" sz="4900" b="1" u="sng" dirty="0">
                <a:solidFill>
                  <a:schemeClr val="tx2"/>
                </a:solidFill>
              </a:rPr>
              <a:t>Food for Thought: </a:t>
            </a:r>
          </a:p>
          <a:p>
            <a:r>
              <a:rPr lang="en-NA" i="1" dirty="0"/>
              <a:t>Why are </a:t>
            </a:r>
            <a:r>
              <a:rPr lang="en-NA" b="1" i="1" dirty="0"/>
              <a:t>condoms for free, </a:t>
            </a:r>
            <a:r>
              <a:rPr lang="en-NA" i="1" u="sng" dirty="0"/>
              <a:t>but</a:t>
            </a:r>
            <a:r>
              <a:rPr lang="en-NA" b="1" i="1" dirty="0"/>
              <a:t> sanitation pads are not?</a:t>
            </a:r>
          </a:p>
          <a:p>
            <a:endParaRPr lang="en-NA" sz="2500" b="1" i="1" dirty="0"/>
          </a:p>
          <a:p>
            <a:r>
              <a:rPr lang="en-GB" i="1" dirty="0"/>
              <a:t>…w</a:t>
            </a:r>
            <a:r>
              <a:rPr lang="en-NA" i="1" dirty="0"/>
              <a:t>hile </a:t>
            </a:r>
            <a:r>
              <a:rPr lang="en-NA" b="1" i="1" dirty="0"/>
              <a:t>sex is a choice, </a:t>
            </a:r>
            <a:r>
              <a:rPr lang="en-NA" i="1" dirty="0"/>
              <a:t>but</a:t>
            </a:r>
            <a:r>
              <a:rPr lang="en-NA" b="1" i="1" dirty="0"/>
              <a:t> </a:t>
            </a:r>
          </a:p>
          <a:p>
            <a:r>
              <a:rPr lang="en-NA" b="1" i="1" dirty="0"/>
              <a:t>menstruation is not!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0D7879-85D7-EF44-84C8-5ADBE5E76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82" y="870732"/>
            <a:ext cx="9151182" cy="5987268"/>
          </a:xfrm>
        </p:spPr>
      </p:pic>
    </p:spTree>
    <p:extLst>
      <p:ext uri="{BB962C8B-B14F-4D97-AF65-F5344CB8AC3E}">
        <p14:creationId xmlns:p14="http://schemas.microsoft.com/office/powerpoint/2010/main" val="2446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3: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Prevalence of Stunting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4D148-7F71-8D49-82ED-E918F3BF7C9C}"/>
              </a:ext>
            </a:extLst>
          </p:cNvPr>
          <p:cNvSpPr/>
          <p:nvPr/>
        </p:nvSpPr>
        <p:spPr>
          <a:xfrm>
            <a:off x="243069" y="1775180"/>
            <a:ext cx="8813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88" indent="-1246188">
              <a:spcAft>
                <a:spcPts val="600"/>
              </a:spcAft>
            </a:pPr>
            <a:r>
              <a:rPr lang="en-NA" sz="2800" b="1" dirty="0"/>
              <a:t>Strategy 3.2. </a:t>
            </a:r>
            <a:r>
              <a:rPr lang="en-NA" sz="2400" b="1" dirty="0"/>
              <a:t>	Improve school nutrition and nutrition awareness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5B584-640F-3B45-A108-4D63FF9D42E7}"/>
              </a:ext>
            </a:extLst>
          </p:cNvPr>
          <p:cNvSpPr txBox="1"/>
          <p:nvPr/>
        </p:nvSpPr>
        <p:spPr>
          <a:xfrm>
            <a:off x="4127131" y="2489139"/>
            <a:ext cx="492930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3.2.5</a:t>
            </a:r>
          </a:p>
          <a:p>
            <a:pPr marL="403225" indent="-173038"/>
            <a:r>
              <a:rPr lang="en-GB" sz="2200" b="1" dirty="0">
                <a:solidFill>
                  <a:srgbClr val="1C2CA6"/>
                </a:solidFill>
              </a:rPr>
              <a:t>Promote water, sanitation and hygiene </a:t>
            </a:r>
            <a:r>
              <a:rPr lang="en-GB" sz="2200" dirty="0">
                <a:solidFill>
                  <a:srgbClr val="1C2CA6"/>
                </a:solidFill>
              </a:rPr>
              <a:t>promotion </a:t>
            </a:r>
            <a:r>
              <a:rPr lang="en-GB" sz="2200" b="1" dirty="0">
                <a:solidFill>
                  <a:srgbClr val="1C2CA6"/>
                </a:solidFill>
              </a:rPr>
              <a:t>education</a:t>
            </a:r>
            <a:r>
              <a:rPr lang="en-GB" sz="2200" dirty="0">
                <a:solidFill>
                  <a:srgbClr val="1C2CA6"/>
                </a:solidFill>
              </a:rPr>
              <a:t> and </a:t>
            </a:r>
            <a:r>
              <a:rPr lang="en-GB" sz="2200" b="1" dirty="0">
                <a:solidFill>
                  <a:srgbClr val="1C2CA6"/>
                </a:solidFill>
              </a:rPr>
              <a:t>practices</a:t>
            </a:r>
            <a:r>
              <a:rPr lang="en-GB" sz="2200" dirty="0">
                <a:solidFill>
                  <a:srgbClr val="1C2CA6"/>
                </a:solidFill>
              </a:rPr>
              <a:t> in institutional settings. </a:t>
            </a:r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6608222-AC8E-5C40-B05A-F7799792B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4" t="11981" r="5315" b="15425"/>
          <a:stretch/>
        </p:blipFill>
        <p:spPr>
          <a:xfrm>
            <a:off x="87566" y="2235066"/>
            <a:ext cx="4039565" cy="236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1BEC5A-97F2-C745-9BE8-EE536D13F7AE}"/>
              </a:ext>
            </a:extLst>
          </p:cNvPr>
          <p:cNvSpPr/>
          <p:nvPr/>
        </p:nvSpPr>
        <p:spPr>
          <a:xfrm>
            <a:off x="87566" y="4244410"/>
            <a:ext cx="8968868" cy="25179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	</a:t>
            </a:r>
            <a:r>
              <a:rPr lang="en-GB" sz="2600" b="1" i="1" dirty="0">
                <a:solidFill>
                  <a:schemeClr val="tx1"/>
                </a:solidFill>
              </a:rPr>
              <a:t>Output:</a:t>
            </a:r>
          </a:p>
          <a:p>
            <a:r>
              <a:rPr lang="en-GB" sz="2200" b="1" dirty="0">
                <a:solidFill>
                  <a:schemeClr val="tx1"/>
                </a:solidFill>
              </a:rPr>
              <a:t>Implement strategies </a:t>
            </a:r>
            <a:r>
              <a:rPr lang="en-GB" sz="2200" dirty="0">
                <a:solidFill>
                  <a:schemeClr val="tx1"/>
                </a:solidFill>
              </a:rPr>
              <a:t>to improve water provision , sanitation and hygiene in schools and catchment areas.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GB" sz="2400" b="1" dirty="0">
                <a:solidFill>
                  <a:srgbClr val="002060"/>
                </a:solidFill>
              </a:rPr>
              <a:t>Output Indicators:</a:t>
            </a:r>
          </a:p>
          <a:p>
            <a:pPr algn="ctr"/>
            <a:r>
              <a:rPr lang="en-GB" sz="2200" dirty="0">
                <a:solidFill>
                  <a:srgbClr val="002060"/>
                </a:solidFill>
              </a:rPr>
              <a:t>Number of </a:t>
            </a:r>
            <a:r>
              <a:rPr lang="en-GB" sz="2200" b="1" dirty="0">
                <a:solidFill>
                  <a:srgbClr val="002060"/>
                </a:solidFill>
              </a:rPr>
              <a:t>campaigns conducted </a:t>
            </a:r>
            <a:r>
              <a:rPr lang="en-GB" sz="2200" dirty="0">
                <a:solidFill>
                  <a:srgbClr val="002060"/>
                </a:solidFill>
              </a:rPr>
              <a:t>on strategies to improve water provision, sanitation and hygiene in schools and catchment areas. </a:t>
            </a:r>
          </a:p>
          <a:p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5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D76D4E-B0AB-4641-B90D-BA0162B6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" r="2181" b="5228"/>
          <a:stretch/>
        </p:blipFill>
        <p:spPr>
          <a:xfrm>
            <a:off x="-75304" y="1343870"/>
            <a:ext cx="9294608" cy="5514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4: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Increased I</a:t>
            </a:r>
            <a:r>
              <a:rPr lang="en-GB" sz="3200" b="1" dirty="0"/>
              <a:t>n</a:t>
            </a:r>
            <a:r>
              <a:rPr lang="en-NA" sz="3200" b="1" dirty="0"/>
              <a:t>vestment into FNS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27001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4: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Increased I</a:t>
            </a:r>
            <a:r>
              <a:rPr lang="en-GB" sz="3200" b="1" dirty="0"/>
              <a:t>n</a:t>
            </a:r>
            <a:r>
              <a:rPr lang="en-NA" sz="3200" b="1" dirty="0"/>
              <a:t>vestment into FNS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704151"/>
              </p:ext>
            </p:extLst>
          </p:nvPr>
        </p:nvGraphicFramePr>
        <p:xfrm>
          <a:off x="-949124" y="177518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17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70828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4 – continues…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Increased I</a:t>
            </a:r>
            <a:r>
              <a:rPr lang="en-GB" sz="3200" b="1" dirty="0"/>
              <a:t>n</a:t>
            </a:r>
            <a:r>
              <a:rPr lang="en-NA" sz="3200" b="1" dirty="0"/>
              <a:t>vestment into FNS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242874"/>
              </p:ext>
            </p:extLst>
          </p:nvPr>
        </p:nvGraphicFramePr>
        <p:xfrm>
          <a:off x="-949124" y="177518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83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52" y="274638"/>
            <a:ext cx="6980548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Partner &amp; Co-partner(s) in the implementation of the FNSIAP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52" y="1600200"/>
            <a:ext cx="732200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600" b="1" dirty="0">
              <a:solidFill>
                <a:schemeClr val="tx2"/>
              </a:solidFill>
              <a:latin typeface="+mj-lt"/>
              <a:cs typeface="Aharoni" panose="02010803020104030203" pitchFamily="2" charset="-79"/>
            </a:endParaRPr>
          </a:p>
          <a:p>
            <a:pPr algn="just">
              <a:spcBef>
                <a:spcPts val="1872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OMAs are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Lead Institutions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Civil Society, Academic, </a:t>
            </a:r>
            <a:r>
              <a:rPr lang="en-US" sz="2800" dirty="0">
                <a:cs typeface="Times New Roman" panose="02020603050405020304" pitchFamily="18" charset="0"/>
              </a:rPr>
              <a:t>Private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&amp; International Organizations, UN are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Supportive Partners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Regional Structures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i.e.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Regional Councils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Implementers and Implementation Partners are of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utmost importance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06252" cy="6857999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500" dirty="0">
                <a:solidFill>
                  <a:srgbClr val="FF6600"/>
                </a:solidFill>
                <a:latin typeface="Microsoft Sans Serif"/>
                <a:cs typeface="Microsoft Sans Serif"/>
              </a:rPr>
              <a:t>  </a:t>
            </a:r>
          </a:p>
          <a:p>
            <a:pPr lvl="0" algn="just"/>
            <a:endParaRPr lang="en-US" sz="1500" dirty="0">
              <a:solidFill>
                <a:srgbClr val="FF66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101"/>
            <a:ext cx="1536569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667000" cy="6857999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500" dirty="0">
                <a:solidFill>
                  <a:srgbClr val="FF6600"/>
                </a:solidFill>
                <a:latin typeface="Microsoft Sans Serif"/>
                <a:cs typeface="Microsoft Sans Serif"/>
              </a:rPr>
              <a:t>  </a:t>
            </a:r>
          </a:p>
          <a:p>
            <a:pPr lvl="0" algn="just"/>
            <a:endParaRPr lang="en-US" sz="1500" dirty="0">
              <a:solidFill>
                <a:srgbClr val="FF66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35" y="2578101"/>
            <a:ext cx="1668266" cy="162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97988" y="1964306"/>
            <a:ext cx="5232400" cy="18921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1A84CB"/>
              </a:solidFill>
              <a:latin typeface="Big Caslon"/>
              <a:cs typeface="Big Caslon"/>
            </a:endParaRPr>
          </a:p>
          <a:p>
            <a:pPr algn="ctr"/>
            <a:r>
              <a:rPr lang="en-US" sz="4400" b="1" i="1" dirty="0">
                <a:solidFill>
                  <a:srgbClr val="1A84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?</a:t>
            </a:r>
          </a:p>
          <a:p>
            <a:pPr algn="ctr"/>
            <a:endParaRPr lang="en-US" sz="4400" b="1" i="1" dirty="0">
              <a:solidFill>
                <a:srgbClr val="1A84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i="1" dirty="0">
                <a:solidFill>
                  <a:srgbClr val="1A84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?</a:t>
            </a:r>
          </a:p>
          <a:p>
            <a:pPr algn="ctr"/>
            <a:endParaRPr lang="en-US" sz="4400" b="1" i="1" dirty="0">
              <a:solidFill>
                <a:srgbClr val="1A84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i="1" dirty="0">
                <a:solidFill>
                  <a:srgbClr val="1A84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Suggestions ?</a:t>
            </a:r>
          </a:p>
        </p:txBody>
      </p:sp>
    </p:spTree>
    <p:extLst>
      <p:ext uri="{BB962C8B-B14F-4D97-AF65-F5344CB8AC3E}">
        <p14:creationId xmlns:p14="http://schemas.microsoft.com/office/powerpoint/2010/main" val="13528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D2C1-D7FD-4849-8BD9-5E5978F3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320"/>
            <a:ext cx="9016678" cy="1035673"/>
          </a:xfrm>
        </p:spPr>
        <p:txBody>
          <a:bodyPr>
            <a:normAutofit fontScale="90000"/>
          </a:bodyPr>
          <a:lstStyle/>
          <a:p>
            <a:r>
              <a:rPr lang="en-NA" b="1" dirty="0"/>
              <a:t>Implementation Action Plan - Template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580FBF3C-402E-FB47-A7E6-4AA143125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7792" y="898353"/>
            <a:ext cx="9421792" cy="6683065"/>
          </a:xfrm>
        </p:spPr>
      </p:pic>
    </p:spTree>
    <p:extLst>
      <p:ext uri="{BB962C8B-B14F-4D97-AF65-F5344CB8AC3E}">
        <p14:creationId xmlns:p14="http://schemas.microsoft.com/office/powerpoint/2010/main" val="28972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53C1-829F-0147-8C19-3596E105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9175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A" b="1" i="1" dirty="0">
                <a:solidFill>
                  <a:srgbClr val="005933"/>
                </a:solidFill>
              </a:rPr>
              <a:t>W</a:t>
            </a:r>
            <a:r>
              <a:rPr lang="en-GB" b="1" i="1" dirty="0">
                <a:solidFill>
                  <a:srgbClr val="005933"/>
                </a:solidFill>
              </a:rPr>
              <a:t>h</a:t>
            </a:r>
            <a:r>
              <a:rPr lang="en-NA" b="1" i="1" dirty="0">
                <a:solidFill>
                  <a:srgbClr val="005933"/>
                </a:solidFill>
              </a:rPr>
              <a:t>at can </a:t>
            </a:r>
            <a:r>
              <a:rPr lang="en-NA" b="1" i="1" u="sng" dirty="0">
                <a:solidFill>
                  <a:srgbClr val="005933"/>
                </a:solidFill>
              </a:rPr>
              <a:t>we</a:t>
            </a:r>
            <a:r>
              <a:rPr lang="en-NA" b="1" i="1" dirty="0">
                <a:solidFill>
                  <a:srgbClr val="005933"/>
                </a:solidFill>
              </a:rPr>
              <a:t> </a:t>
            </a:r>
            <a:r>
              <a:rPr lang="en-NA" b="1" i="1" u="sng" dirty="0">
                <a:solidFill>
                  <a:srgbClr val="005933"/>
                </a:solidFill>
              </a:rPr>
              <a:t>do</a:t>
            </a:r>
            <a:r>
              <a:rPr lang="en-NA" b="1" i="1" dirty="0">
                <a:solidFill>
                  <a:srgbClr val="005933"/>
                </a:solidFill>
              </a:rPr>
              <a:t> to reach our Objectives?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5CFD-ACAD-2B46-B426-355CEC0A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1734755"/>
            <a:ext cx="8264323" cy="4970141"/>
          </a:xfrm>
        </p:spPr>
        <p:txBody>
          <a:bodyPr>
            <a:noAutofit/>
          </a:bodyPr>
          <a:lstStyle/>
          <a:p>
            <a:pPr marL="587375" indent="-587375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NA" sz="2800" b="1" dirty="0"/>
              <a:t>Reduce the Prevalence of Undernourishment 			</a:t>
            </a:r>
            <a:r>
              <a:rPr lang="en-NA" sz="2400" i="1" dirty="0"/>
              <a:t>= nutrition-specific</a:t>
            </a:r>
            <a:endParaRPr lang="en-NA" sz="2400" b="1" i="1" dirty="0"/>
          </a:p>
          <a:p>
            <a:pPr marL="587375" indent="-587375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NA" sz="2800" b="1" dirty="0"/>
              <a:t>I</a:t>
            </a:r>
            <a:r>
              <a:rPr lang="en-GB" sz="2800" b="1" dirty="0"/>
              <a:t>n</a:t>
            </a:r>
            <a:r>
              <a:rPr lang="en-NA" sz="2800" b="1" dirty="0"/>
              <a:t>creased National Food Production for 	   Domestic Consumption</a:t>
            </a:r>
          </a:p>
          <a:p>
            <a:pPr marL="587375" indent="-587375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NA" sz="2800" b="1" dirty="0"/>
              <a:t>Reduce Prevalence of Stunting 			</a:t>
            </a:r>
            <a:r>
              <a:rPr lang="en-NA" sz="2400" b="1" dirty="0"/>
              <a:t> 				</a:t>
            </a:r>
            <a:r>
              <a:rPr lang="en-NA" sz="2400" i="1" dirty="0"/>
              <a:t>= nutrition-sensitive</a:t>
            </a:r>
            <a:endParaRPr lang="en-NA" sz="2400" b="1" dirty="0"/>
          </a:p>
          <a:p>
            <a:pPr marL="587375" indent="-587375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NA" sz="2800" b="1" dirty="0"/>
              <a:t>Increased I</a:t>
            </a:r>
            <a:r>
              <a:rPr lang="en-GB" sz="2800" b="1" dirty="0"/>
              <a:t>n</a:t>
            </a:r>
            <a:r>
              <a:rPr lang="en-NA" sz="2800" b="1" dirty="0"/>
              <a:t>vestment into Food &amp; Nutrition   Security </a:t>
            </a:r>
            <a:r>
              <a:rPr lang="en-NA" sz="2800" i="1" dirty="0"/>
              <a:t>+ effective implementation &amp; coordination</a:t>
            </a:r>
            <a:endParaRPr lang="en-NA" sz="2800" b="1" dirty="0"/>
          </a:p>
          <a:p>
            <a:pPr marL="587375" indent="-587375">
              <a:spcBef>
                <a:spcPts val="2400"/>
              </a:spcBef>
              <a:buFont typeface="+mj-lt"/>
              <a:buAutoNum type="arabicPeriod"/>
            </a:pPr>
            <a:endParaRPr lang="en-NA" sz="2400" b="1" dirty="0"/>
          </a:p>
          <a:p>
            <a:pPr marL="0" indent="0" algn="ctr">
              <a:buNone/>
            </a:pPr>
            <a:endParaRPr lang="en-NA" sz="2400" b="1" dirty="0"/>
          </a:p>
          <a:p>
            <a:pPr algn="ctr"/>
            <a:endParaRPr lang="en-NA" sz="2400" b="1" dirty="0"/>
          </a:p>
          <a:p>
            <a:endParaRPr lang="en-NA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DC0E75-F14E-7245-A38A-A14FD98B05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3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A" sz="4800" b="1" i="1" spc="300" dirty="0">
                <a:solidFill>
                  <a:srgbClr val="002060"/>
                </a:solidFill>
              </a:rPr>
              <a:t>TAKING ACTION: </a:t>
            </a:r>
            <a:endParaRPr lang="en-NA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1: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pic>
        <p:nvPicPr>
          <p:cNvPr id="9" name="Picture 8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D50D3799-9025-3C44-95D3-36D8ECBE4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34" r="4937"/>
          <a:stretch/>
        </p:blipFill>
        <p:spPr>
          <a:xfrm>
            <a:off x="-764686" y="1625601"/>
            <a:ext cx="5150735" cy="6094512"/>
          </a:xfrm>
          <a:prstGeom prst="rect">
            <a:avLst/>
          </a:prstGeom>
        </p:spPr>
      </p:pic>
      <p:pic>
        <p:nvPicPr>
          <p:cNvPr id="7" name="Picture 6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739E9785-6B43-F040-8A78-3886EF98A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0"/>
          <a:stretch/>
        </p:blipFill>
        <p:spPr>
          <a:xfrm>
            <a:off x="2164466" y="1632029"/>
            <a:ext cx="6983391" cy="57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1: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5B400-2DB2-D742-B037-3F167D1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12102"/>
              </p:ext>
            </p:extLst>
          </p:nvPr>
        </p:nvGraphicFramePr>
        <p:xfrm>
          <a:off x="-949124" y="1775180"/>
          <a:ext cx="10005559" cy="504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70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1: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pic>
        <p:nvPicPr>
          <p:cNvPr id="7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FE0F8C02-1D83-2044-8B53-F93E99EF3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5180"/>
            <a:ext cx="2581282" cy="5044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2DD05F-D215-9C47-A632-D59D798903D0}"/>
              </a:ext>
            </a:extLst>
          </p:cNvPr>
          <p:cNvSpPr/>
          <p:nvPr/>
        </p:nvSpPr>
        <p:spPr>
          <a:xfrm>
            <a:off x="2581282" y="1709159"/>
            <a:ext cx="656271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88" indent="-1246188">
              <a:spcAft>
                <a:spcPts val="300"/>
              </a:spcAft>
            </a:pPr>
            <a:r>
              <a:rPr lang="en-NA" sz="2800" b="1" dirty="0"/>
              <a:t>Strategy 1.2. </a:t>
            </a:r>
          </a:p>
          <a:p>
            <a:pPr marL="11113" indent="173038"/>
            <a:r>
              <a:rPr lang="en-NA" sz="2400" b="1" dirty="0"/>
              <a:t>Increase coverage of interventions to manage and treat acute malnutrition.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A7FDC-963F-664F-A488-6B130EFB9D9D}"/>
              </a:ext>
            </a:extLst>
          </p:cNvPr>
          <p:cNvSpPr txBox="1"/>
          <p:nvPr/>
        </p:nvSpPr>
        <p:spPr>
          <a:xfrm>
            <a:off x="2882094" y="3061222"/>
            <a:ext cx="626190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b="1" dirty="0">
                <a:solidFill>
                  <a:srgbClr val="1C2CA6"/>
                </a:solidFill>
              </a:rPr>
              <a:t>Activity 1.2.1.</a:t>
            </a:r>
          </a:p>
          <a:p>
            <a:pPr indent="184150"/>
            <a:r>
              <a:rPr lang="en-GB" sz="2000" dirty="0">
                <a:solidFill>
                  <a:srgbClr val="1C2CA6"/>
                </a:solidFill>
              </a:rPr>
              <a:t>Provide </a:t>
            </a:r>
            <a:r>
              <a:rPr lang="en-GB" sz="2000" b="1" dirty="0">
                <a:solidFill>
                  <a:srgbClr val="1C2CA6"/>
                </a:solidFill>
              </a:rPr>
              <a:t>health facilities </a:t>
            </a:r>
            <a:r>
              <a:rPr lang="en-GB" sz="2000" dirty="0">
                <a:solidFill>
                  <a:srgbClr val="1C2CA6"/>
                </a:solidFill>
              </a:rPr>
              <a:t>with </a:t>
            </a:r>
            <a:r>
              <a:rPr lang="en-GB" sz="2000" b="1" dirty="0">
                <a:solidFill>
                  <a:srgbClr val="1C2CA6"/>
                </a:solidFill>
              </a:rPr>
              <a:t>capacity</a:t>
            </a:r>
            <a:r>
              <a:rPr lang="en-GB" sz="2000" dirty="0">
                <a:solidFill>
                  <a:srgbClr val="1C2CA6"/>
                </a:solidFill>
              </a:rPr>
              <a:t> and nutrition </a:t>
            </a:r>
            <a:r>
              <a:rPr lang="en-GB" sz="2000" b="1" dirty="0">
                <a:solidFill>
                  <a:srgbClr val="1C2CA6"/>
                </a:solidFill>
              </a:rPr>
              <a:t>commodities</a:t>
            </a:r>
            <a:r>
              <a:rPr lang="en-GB" sz="2000" dirty="0">
                <a:solidFill>
                  <a:srgbClr val="1C2CA6"/>
                </a:solidFill>
              </a:rPr>
              <a:t> to scale up </a:t>
            </a:r>
            <a:r>
              <a:rPr lang="en-GB" sz="2000" b="1" dirty="0">
                <a:solidFill>
                  <a:srgbClr val="1C2CA6"/>
                </a:solidFill>
              </a:rPr>
              <a:t>high quality health </a:t>
            </a:r>
            <a:r>
              <a:rPr lang="en-GB" sz="2000" dirty="0">
                <a:solidFill>
                  <a:srgbClr val="1C2CA6"/>
                </a:solidFill>
              </a:rPr>
              <a:t>and </a:t>
            </a:r>
            <a:r>
              <a:rPr lang="en-GB" sz="2000" b="1" dirty="0">
                <a:solidFill>
                  <a:srgbClr val="1C2CA6"/>
                </a:solidFill>
              </a:rPr>
              <a:t>nutrition</a:t>
            </a:r>
            <a:r>
              <a:rPr lang="en-GB" sz="2000" dirty="0">
                <a:solidFill>
                  <a:srgbClr val="1C2CA6"/>
                </a:solidFill>
              </a:rPr>
              <a:t> </a:t>
            </a:r>
            <a:r>
              <a:rPr lang="en-GB" sz="2000" b="1" dirty="0">
                <a:solidFill>
                  <a:srgbClr val="1C2CA6"/>
                </a:solidFill>
              </a:rPr>
              <a:t>services</a:t>
            </a:r>
            <a:r>
              <a:rPr lang="en-GB" sz="2000" dirty="0">
                <a:solidFill>
                  <a:srgbClr val="1C2CA6"/>
                </a:solidFill>
              </a:rPr>
              <a:t> to detect, treat and prevent the occurrence of acute malnutrition among children under 5 years.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D14E3D1-1815-7A44-834A-91C98FCA9670}"/>
              </a:ext>
            </a:extLst>
          </p:cNvPr>
          <p:cNvSpPr/>
          <p:nvPr/>
        </p:nvSpPr>
        <p:spPr>
          <a:xfrm>
            <a:off x="2731688" y="4945217"/>
            <a:ext cx="6261903" cy="16556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GB" sz="2400" b="1" i="1" dirty="0">
                <a:solidFill>
                  <a:srgbClr val="2360C9"/>
                </a:solidFill>
              </a:rPr>
              <a:t>Output:</a:t>
            </a:r>
          </a:p>
          <a:p>
            <a:pPr indent="184150" algn="ctr"/>
            <a:r>
              <a:rPr lang="en-GB" sz="2000" b="1" i="1" dirty="0">
                <a:solidFill>
                  <a:srgbClr val="2360C9"/>
                </a:solidFill>
              </a:rPr>
              <a:t>Health and nutrition services </a:t>
            </a:r>
            <a:r>
              <a:rPr lang="en-GB" sz="2000" i="1" dirty="0">
                <a:solidFill>
                  <a:srgbClr val="2360C9"/>
                </a:solidFill>
              </a:rPr>
              <a:t>to treat and prevent acute malnourished children under five years are </a:t>
            </a:r>
            <a:r>
              <a:rPr lang="en-GB" sz="2000" b="1" i="1" dirty="0">
                <a:solidFill>
                  <a:srgbClr val="2360C9"/>
                </a:solidFill>
              </a:rPr>
              <a:t>operational </a:t>
            </a:r>
            <a:r>
              <a:rPr lang="en-GB" sz="2000" i="1" dirty="0">
                <a:solidFill>
                  <a:srgbClr val="2360C9"/>
                </a:solidFill>
              </a:rPr>
              <a:t>and supported in the </a:t>
            </a:r>
            <a:r>
              <a:rPr lang="en-GB" sz="2000" b="1" i="1" dirty="0">
                <a:solidFill>
                  <a:srgbClr val="2360C9"/>
                </a:solidFill>
              </a:rPr>
              <a:t>nearest health facility</a:t>
            </a:r>
            <a:r>
              <a:rPr lang="en-GB" sz="2000" i="1" dirty="0">
                <a:solidFill>
                  <a:srgbClr val="2360C9"/>
                </a:solidFill>
              </a:rPr>
              <a:t>.</a:t>
            </a:r>
            <a:endParaRPr lang="en-NA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199E53-7A28-B44A-9841-251EF72EABA3}"/>
              </a:ext>
            </a:extLst>
          </p:cNvPr>
          <p:cNvSpPr/>
          <p:nvPr/>
        </p:nvSpPr>
        <p:spPr>
          <a:xfrm>
            <a:off x="6794339" y="1549134"/>
            <a:ext cx="2262095" cy="6463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400" b="1" dirty="0">
                <a:solidFill>
                  <a:srgbClr val="005933"/>
                </a:solidFill>
              </a:rPr>
              <a:t>pages  4 - 6</a:t>
            </a:r>
          </a:p>
        </p:txBody>
      </p:sp>
    </p:spTree>
    <p:extLst>
      <p:ext uri="{BB962C8B-B14F-4D97-AF65-F5344CB8AC3E}">
        <p14:creationId xmlns:p14="http://schemas.microsoft.com/office/powerpoint/2010/main" val="2779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1: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pic>
        <p:nvPicPr>
          <p:cNvPr id="13" name="Picture 12" descr="A picture containing text, person, female&#10;&#10;Description automatically generated">
            <a:extLst>
              <a:ext uri="{FF2B5EF4-FFF2-40B4-BE49-F238E27FC236}">
                <a16:creationId xmlns:a16="http://schemas.microsoft.com/office/drawing/2014/main" id="{CCD847AA-7C44-8946-A43A-26C859D72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3" b="1984"/>
          <a:stretch/>
        </p:blipFill>
        <p:spPr>
          <a:xfrm>
            <a:off x="612977" y="1616051"/>
            <a:ext cx="7918046" cy="52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5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" y="38502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0682" y="281732"/>
            <a:ext cx="6881905" cy="1062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800" b="1" dirty="0"/>
              <a:t>Objective 1: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3200" b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87566" y="1911901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2DD05F-D215-9C47-A632-D59D798903D0}"/>
              </a:ext>
            </a:extLst>
          </p:cNvPr>
          <p:cNvSpPr/>
          <p:nvPr/>
        </p:nvSpPr>
        <p:spPr>
          <a:xfrm>
            <a:off x="2400809" y="1836479"/>
            <a:ext cx="86048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88" indent="-1246188">
              <a:spcAft>
                <a:spcPts val="600"/>
              </a:spcAft>
            </a:pPr>
            <a:r>
              <a:rPr lang="en-NA" sz="2800" b="1" dirty="0"/>
              <a:t>Strategy 1.4. </a:t>
            </a:r>
          </a:p>
          <a:p>
            <a:pPr marL="11113" indent="127000"/>
            <a:r>
              <a:rPr lang="en-NA" sz="2400" b="1" dirty="0"/>
              <a:t>Prevention and control of micronutrient disorders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307AB-BDAE-8B45-B1F7-0405EF4CE0DA}"/>
              </a:ext>
            </a:extLst>
          </p:cNvPr>
          <p:cNvSpPr txBox="1"/>
          <p:nvPr/>
        </p:nvSpPr>
        <p:spPr>
          <a:xfrm>
            <a:off x="142168" y="2992219"/>
            <a:ext cx="8859664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b="1" dirty="0">
                <a:solidFill>
                  <a:srgbClr val="1C2CA6"/>
                </a:solidFill>
              </a:rPr>
              <a:t>Activity 1.4.3.</a:t>
            </a:r>
          </a:p>
          <a:p>
            <a:pPr marL="403225" indent="-173038"/>
            <a:r>
              <a:rPr lang="en-GB" sz="2400" dirty="0">
                <a:solidFill>
                  <a:srgbClr val="2360C9"/>
                </a:solidFill>
              </a:rPr>
              <a:t>Strengthen the </a:t>
            </a:r>
            <a:r>
              <a:rPr lang="en-GB" sz="2400" b="1" dirty="0">
                <a:solidFill>
                  <a:srgbClr val="2360C9"/>
                </a:solidFill>
              </a:rPr>
              <a:t>quality </a:t>
            </a:r>
            <a:r>
              <a:rPr lang="en-GB" sz="2400" dirty="0">
                <a:solidFill>
                  <a:srgbClr val="2360C9"/>
                </a:solidFill>
              </a:rPr>
              <a:t>and</a:t>
            </a:r>
            <a:r>
              <a:rPr lang="en-GB" sz="2400" b="1" dirty="0">
                <a:solidFill>
                  <a:srgbClr val="2360C9"/>
                </a:solidFill>
              </a:rPr>
              <a:t> coverage </a:t>
            </a:r>
            <a:r>
              <a:rPr lang="en-GB" sz="2400" dirty="0">
                <a:solidFill>
                  <a:srgbClr val="2360C9"/>
                </a:solidFill>
              </a:rPr>
              <a:t>of </a:t>
            </a:r>
            <a:r>
              <a:rPr lang="en-GB" sz="2400" b="1" dirty="0">
                <a:solidFill>
                  <a:srgbClr val="2360C9"/>
                </a:solidFill>
              </a:rPr>
              <a:t>vitamin A supplementation </a:t>
            </a:r>
            <a:r>
              <a:rPr lang="en-GB" sz="2400" dirty="0">
                <a:solidFill>
                  <a:srgbClr val="2360C9"/>
                </a:solidFill>
              </a:rPr>
              <a:t>for children under 5 years and post-partum women.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C383A88-6413-EE40-81D3-34A59D881F9A}"/>
              </a:ext>
            </a:extLst>
          </p:cNvPr>
          <p:cNvSpPr/>
          <p:nvPr/>
        </p:nvSpPr>
        <p:spPr>
          <a:xfrm>
            <a:off x="588171" y="4244776"/>
            <a:ext cx="7858454" cy="2517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	</a:t>
            </a:r>
            <a:r>
              <a:rPr lang="en-GB" sz="2600" b="1" i="1" dirty="0">
                <a:solidFill>
                  <a:schemeClr val="tx1"/>
                </a:solidFill>
              </a:rPr>
              <a:t>Output:</a:t>
            </a:r>
          </a:p>
          <a:p>
            <a:r>
              <a:rPr lang="en-GB" sz="2200" b="1" i="1" dirty="0">
                <a:solidFill>
                  <a:schemeClr val="tx1"/>
                </a:solidFill>
              </a:rPr>
              <a:t>Coverage </a:t>
            </a:r>
            <a:r>
              <a:rPr lang="en-GB" sz="2200" i="1" dirty="0">
                <a:solidFill>
                  <a:schemeClr val="tx1"/>
                </a:solidFill>
              </a:rPr>
              <a:t>of </a:t>
            </a:r>
            <a:r>
              <a:rPr lang="en-GB" sz="2200" b="1" i="1" dirty="0">
                <a:solidFill>
                  <a:schemeClr val="tx1"/>
                </a:solidFill>
              </a:rPr>
              <a:t>vitamin A supplementation increased </a:t>
            </a:r>
            <a:r>
              <a:rPr lang="en-GB" sz="2200" i="1" dirty="0">
                <a:solidFill>
                  <a:schemeClr val="tx1"/>
                </a:solidFill>
              </a:rPr>
              <a:t>among children &lt; 5 years + p-p women.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Output Indicators:</a:t>
            </a:r>
          </a:p>
          <a:p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Percentage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en-GB" sz="2200" u="sng" dirty="0">
                <a:solidFill>
                  <a:schemeClr val="accent4">
                    <a:lumMod val="50000"/>
                  </a:schemeClr>
                </a:solidFill>
              </a:rPr>
              <a:t>children under five years 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GB" sz="2200" u="sng" dirty="0">
                <a:solidFill>
                  <a:schemeClr val="accent4">
                    <a:lumMod val="50000"/>
                  </a:schemeClr>
                </a:solidFill>
              </a:rPr>
              <a:t>post-partum women </a:t>
            </a: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receiving quality vitamin A supplementation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Picture 13" descr="A picture containing text, person, female&#10;&#10;Description automatically generated">
            <a:extLst>
              <a:ext uri="{FF2B5EF4-FFF2-40B4-BE49-F238E27FC236}">
                <a16:creationId xmlns:a16="http://schemas.microsoft.com/office/drawing/2014/main" id="{D7ADE9CC-CA64-A041-B0AF-BD3F1EFF86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3" t="20002" r="2992" b="6302"/>
          <a:stretch/>
        </p:blipFill>
        <p:spPr>
          <a:xfrm>
            <a:off x="0" y="1664102"/>
            <a:ext cx="2440746" cy="133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734805A-7B05-574A-8603-46820D9E5F6F}"/>
              </a:ext>
            </a:extLst>
          </p:cNvPr>
          <p:cNvSpPr/>
          <p:nvPr/>
        </p:nvSpPr>
        <p:spPr>
          <a:xfrm>
            <a:off x="6794339" y="1549134"/>
            <a:ext cx="2262095" cy="6463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2400" b="1" dirty="0">
                <a:solidFill>
                  <a:srgbClr val="005933"/>
                </a:solidFill>
              </a:rPr>
              <a:t>pages  8 - 9</a:t>
            </a:r>
          </a:p>
        </p:txBody>
      </p:sp>
    </p:spTree>
    <p:extLst>
      <p:ext uri="{BB962C8B-B14F-4D97-AF65-F5344CB8AC3E}">
        <p14:creationId xmlns:p14="http://schemas.microsoft.com/office/powerpoint/2010/main" val="38971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5B3D7">
            <a:alpha val="28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113920</TotalTime>
  <Words>1174</Words>
  <Application>Microsoft Macintosh PowerPoint</Application>
  <PresentationFormat>On-screen Show (4:3)</PresentationFormat>
  <Paragraphs>225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Aharoni</vt:lpstr>
      <vt:lpstr>Arial</vt:lpstr>
      <vt:lpstr>Big Caslon</vt:lpstr>
      <vt:lpstr>Calibri</vt:lpstr>
      <vt:lpstr>Gill Sans MT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Implementation Action Plan - Template</vt:lpstr>
      <vt:lpstr>What can we do to reach our Objectives?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support to women/girls?</vt:lpstr>
      <vt:lpstr>PowerPoint Presentation</vt:lpstr>
      <vt:lpstr>PowerPoint Presentation</vt:lpstr>
      <vt:lpstr>PowerPoint Presentation</vt:lpstr>
      <vt:lpstr>PowerPoint Presentation</vt:lpstr>
      <vt:lpstr>Lead Partner &amp; Co-partner(s) in the implementation of the FNSIAP</vt:lpstr>
      <vt:lpstr>PowerPoint Presentation</vt:lpstr>
    </vt:vector>
  </TitlesOfParts>
  <Company>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</dc:title>
  <dc:creator>User APPLE</dc:creator>
  <cp:lastModifiedBy>Ben Schernick</cp:lastModifiedBy>
  <cp:revision>1356</cp:revision>
  <cp:lastPrinted>2020-07-14T12:13:56Z</cp:lastPrinted>
  <dcterms:created xsi:type="dcterms:W3CDTF">2016-07-28T08:21:04Z</dcterms:created>
  <dcterms:modified xsi:type="dcterms:W3CDTF">2021-02-27T10:06:33Z</dcterms:modified>
</cp:coreProperties>
</file>